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60" r:id="rId14"/>
    <p:sldId id="279" r:id="rId15"/>
    <p:sldId id="264" r:id="rId16"/>
    <p:sldId id="267" r:id="rId17"/>
    <p:sldId id="268" r:id="rId18"/>
    <p:sldId id="269" r:id="rId19"/>
    <p:sldId id="270" r:id="rId20"/>
    <p:sldId id="28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61" r:id="rId29"/>
    <p:sldId id="278" r:id="rId30"/>
    <p:sldId id="262" r:id="rId31"/>
    <p:sldId id="289" r:id="rId32"/>
    <p:sldId id="290" r:id="rId33"/>
    <p:sldId id="291" r:id="rId34"/>
    <p:sldId id="292" r:id="rId35"/>
    <p:sldId id="293" r:id="rId36"/>
    <p:sldId id="294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4B078-AA82-4DC2-BA1B-FBB83050866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E02255-CEFC-4908-9986-37EB30EC3C23}">
      <dgm:prSet/>
      <dgm:spPr/>
      <dgm:t>
        <a:bodyPr/>
        <a:lstStyle/>
        <a:p>
          <a:r>
            <a:rPr lang="en-US" dirty="0"/>
            <a:t>Random Forest Machine Learning Model</a:t>
          </a:r>
        </a:p>
      </dgm:t>
    </dgm:pt>
    <dgm:pt modelId="{6DB5982E-1AD0-4FF1-96B3-D5772A86BEF6}" type="parTrans" cxnId="{ABC4DABA-9994-485B-A53E-D61780CF5B52}">
      <dgm:prSet/>
      <dgm:spPr/>
      <dgm:t>
        <a:bodyPr/>
        <a:lstStyle/>
        <a:p>
          <a:endParaRPr lang="en-US"/>
        </a:p>
      </dgm:t>
    </dgm:pt>
    <dgm:pt modelId="{F6229C2B-117D-416A-9CF9-9D865503BA67}" type="sibTrans" cxnId="{ABC4DABA-9994-485B-A53E-D61780CF5B52}">
      <dgm:prSet/>
      <dgm:spPr/>
      <dgm:t>
        <a:bodyPr/>
        <a:lstStyle/>
        <a:p>
          <a:endParaRPr lang="en-US"/>
        </a:p>
      </dgm:t>
    </dgm:pt>
    <dgm:pt modelId="{A445D221-5811-409B-AD72-430D465E4B5D}">
      <dgm:prSet/>
      <dgm:spPr/>
      <dgm:t>
        <a:bodyPr/>
        <a:lstStyle/>
        <a:p>
          <a:r>
            <a:rPr lang="en-US" dirty="0"/>
            <a:t>Decision Tree Machine Learning Model</a:t>
          </a:r>
        </a:p>
      </dgm:t>
    </dgm:pt>
    <dgm:pt modelId="{30B83B68-3A0E-4887-B7F4-85AB5F016CB2}" type="parTrans" cxnId="{529629DE-A6EB-4B4A-897A-8F875E436ADC}">
      <dgm:prSet/>
      <dgm:spPr/>
      <dgm:t>
        <a:bodyPr/>
        <a:lstStyle/>
        <a:p>
          <a:endParaRPr lang="en-US"/>
        </a:p>
      </dgm:t>
    </dgm:pt>
    <dgm:pt modelId="{B6BA4698-BECD-48B6-B904-C37D208CCB6B}" type="sibTrans" cxnId="{529629DE-A6EB-4B4A-897A-8F875E436ADC}">
      <dgm:prSet/>
      <dgm:spPr/>
      <dgm:t>
        <a:bodyPr/>
        <a:lstStyle/>
        <a:p>
          <a:endParaRPr lang="en-US"/>
        </a:p>
      </dgm:t>
    </dgm:pt>
    <dgm:pt modelId="{0447D9DF-DCA7-4DD3-88F0-25E1D3379828}">
      <dgm:prSet/>
      <dgm:spPr/>
      <dgm:t>
        <a:bodyPr/>
        <a:lstStyle/>
        <a:p>
          <a:r>
            <a:rPr lang="en-US" dirty="0"/>
            <a:t>Gradient Boost Machine Learning Model</a:t>
          </a:r>
        </a:p>
      </dgm:t>
    </dgm:pt>
    <dgm:pt modelId="{769E6663-2668-4FAC-97D2-A533AFB1295E}" type="parTrans" cxnId="{A5132112-B9CC-4A17-9646-F0DC9D73FBAC}">
      <dgm:prSet/>
      <dgm:spPr/>
      <dgm:t>
        <a:bodyPr/>
        <a:lstStyle/>
        <a:p>
          <a:endParaRPr lang="en-US"/>
        </a:p>
      </dgm:t>
    </dgm:pt>
    <dgm:pt modelId="{C9CEAC41-1B12-4DE4-98D4-85278083ED7A}" type="sibTrans" cxnId="{A5132112-B9CC-4A17-9646-F0DC9D73FBAC}">
      <dgm:prSet/>
      <dgm:spPr/>
      <dgm:t>
        <a:bodyPr/>
        <a:lstStyle/>
        <a:p>
          <a:endParaRPr lang="en-US"/>
        </a:p>
      </dgm:t>
    </dgm:pt>
    <dgm:pt modelId="{51CB65F5-F0EE-4679-9192-283553C81C4F}">
      <dgm:prSet/>
      <dgm:spPr/>
      <dgm:t>
        <a:bodyPr/>
        <a:lstStyle/>
        <a:p>
          <a:r>
            <a:rPr lang="en-US" dirty="0"/>
            <a:t>Deep Neural Network Machine Learning Model</a:t>
          </a:r>
        </a:p>
      </dgm:t>
    </dgm:pt>
    <dgm:pt modelId="{457159B2-D938-4361-BAD9-49C15B15A10E}" type="parTrans" cxnId="{E5756E38-19C6-421B-9C92-FAE41E7D33F6}">
      <dgm:prSet/>
      <dgm:spPr/>
      <dgm:t>
        <a:bodyPr/>
        <a:lstStyle/>
        <a:p>
          <a:endParaRPr lang="en-US"/>
        </a:p>
      </dgm:t>
    </dgm:pt>
    <dgm:pt modelId="{5B354B67-7BA4-4A3A-99E8-E585C22F40C4}" type="sibTrans" cxnId="{E5756E38-19C6-421B-9C92-FAE41E7D33F6}">
      <dgm:prSet/>
      <dgm:spPr/>
      <dgm:t>
        <a:bodyPr/>
        <a:lstStyle/>
        <a:p>
          <a:endParaRPr lang="en-US"/>
        </a:p>
      </dgm:t>
    </dgm:pt>
    <dgm:pt modelId="{B989E8CD-920A-496F-976A-6430AEC3930D}" type="pres">
      <dgm:prSet presAssocID="{C564B078-AA82-4DC2-BA1B-FBB830508666}" presName="outerComposite" presStyleCnt="0">
        <dgm:presLayoutVars>
          <dgm:chMax val="5"/>
          <dgm:dir/>
          <dgm:resizeHandles val="exact"/>
        </dgm:presLayoutVars>
      </dgm:prSet>
      <dgm:spPr/>
    </dgm:pt>
    <dgm:pt modelId="{E7F05C4A-0840-4CE9-B880-F9A330D95E18}" type="pres">
      <dgm:prSet presAssocID="{C564B078-AA82-4DC2-BA1B-FBB830508666}" presName="dummyMaxCanvas" presStyleCnt="0">
        <dgm:presLayoutVars/>
      </dgm:prSet>
      <dgm:spPr/>
    </dgm:pt>
    <dgm:pt modelId="{A71FDBF3-6F58-423B-8C98-7630BBCC0F12}" type="pres">
      <dgm:prSet presAssocID="{C564B078-AA82-4DC2-BA1B-FBB830508666}" presName="FourNodes_1" presStyleLbl="node1" presStyleIdx="0" presStyleCnt="4">
        <dgm:presLayoutVars>
          <dgm:bulletEnabled val="1"/>
        </dgm:presLayoutVars>
      </dgm:prSet>
      <dgm:spPr/>
    </dgm:pt>
    <dgm:pt modelId="{B6F4C598-C9AF-444D-8883-7E8AB17C4C2C}" type="pres">
      <dgm:prSet presAssocID="{C564B078-AA82-4DC2-BA1B-FBB830508666}" presName="FourNodes_2" presStyleLbl="node1" presStyleIdx="1" presStyleCnt="4">
        <dgm:presLayoutVars>
          <dgm:bulletEnabled val="1"/>
        </dgm:presLayoutVars>
      </dgm:prSet>
      <dgm:spPr/>
    </dgm:pt>
    <dgm:pt modelId="{981EE236-2B36-441B-8B0F-C5A38623476D}" type="pres">
      <dgm:prSet presAssocID="{C564B078-AA82-4DC2-BA1B-FBB830508666}" presName="FourNodes_3" presStyleLbl="node1" presStyleIdx="2" presStyleCnt="4">
        <dgm:presLayoutVars>
          <dgm:bulletEnabled val="1"/>
        </dgm:presLayoutVars>
      </dgm:prSet>
      <dgm:spPr/>
    </dgm:pt>
    <dgm:pt modelId="{7826F927-992B-454E-8465-372F1076D4D9}" type="pres">
      <dgm:prSet presAssocID="{C564B078-AA82-4DC2-BA1B-FBB830508666}" presName="FourNodes_4" presStyleLbl="node1" presStyleIdx="3" presStyleCnt="4">
        <dgm:presLayoutVars>
          <dgm:bulletEnabled val="1"/>
        </dgm:presLayoutVars>
      </dgm:prSet>
      <dgm:spPr/>
    </dgm:pt>
    <dgm:pt modelId="{34B43F8E-25AA-4DB3-A382-2D6B05DC1995}" type="pres">
      <dgm:prSet presAssocID="{C564B078-AA82-4DC2-BA1B-FBB830508666}" presName="FourConn_1-2" presStyleLbl="fgAccFollowNode1" presStyleIdx="0" presStyleCnt="3">
        <dgm:presLayoutVars>
          <dgm:bulletEnabled val="1"/>
        </dgm:presLayoutVars>
      </dgm:prSet>
      <dgm:spPr/>
    </dgm:pt>
    <dgm:pt modelId="{D1DF02BE-A4E0-461A-9AD6-93FBFCE95E6F}" type="pres">
      <dgm:prSet presAssocID="{C564B078-AA82-4DC2-BA1B-FBB830508666}" presName="FourConn_2-3" presStyleLbl="fgAccFollowNode1" presStyleIdx="1" presStyleCnt="3">
        <dgm:presLayoutVars>
          <dgm:bulletEnabled val="1"/>
        </dgm:presLayoutVars>
      </dgm:prSet>
      <dgm:spPr/>
    </dgm:pt>
    <dgm:pt modelId="{8541C4E9-6920-4917-9CE2-72B19395C264}" type="pres">
      <dgm:prSet presAssocID="{C564B078-AA82-4DC2-BA1B-FBB830508666}" presName="FourConn_3-4" presStyleLbl="fgAccFollowNode1" presStyleIdx="2" presStyleCnt="3">
        <dgm:presLayoutVars>
          <dgm:bulletEnabled val="1"/>
        </dgm:presLayoutVars>
      </dgm:prSet>
      <dgm:spPr/>
    </dgm:pt>
    <dgm:pt modelId="{9A30D39F-0469-4F60-ADFB-A6947162C18B}" type="pres">
      <dgm:prSet presAssocID="{C564B078-AA82-4DC2-BA1B-FBB830508666}" presName="FourNodes_1_text" presStyleLbl="node1" presStyleIdx="3" presStyleCnt="4">
        <dgm:presLayoutVars>
          <dgm:bulletEnabled val="1"/>
        </dgm:presLayoutVars>
      </dgm:prSet>
      <dgm:spPr/>
    </dgm:pt>
    <dgm:pt modelId="{976E2BBE-CA57-4DCD-B7C8-377DDA9C6057}" type="pres">
      <dgm:prSet presAssocID="{C564B078-AA82-4DC2-BA1B-FBB830508666}" presName="FourNodes_2_text" presStyleLbl="node1" presStyleIdx="3" presStyleCnt="4">
        <dgm:presLayoutVars>
          <dgm:bulletEnabled val="1"/>
        </dgm:presLayoutVars>
      </dgm:prSet>
      <dgm:spPr/>
    </dgm:pt>
    <dgm:pt modelId="{637F6A4B-C0FA-4749-97E0-63B260C8ABC0}" type="pres">
      <dgm:prSet presAssocID="{C564B078-AA82-4DC2-BA1B-FBB830508666}" presName="FourNodes_3_text" presStyleLbl="node1" presStyleIdx="3" presStyleCnt="4">
        <dgm:presLayoutVars>
          <dgm:bulletEnabled val="1"/>
        </dgm:presLayoutVars>
      </dgm:prSet>
      <dgm:spPr/>
    </dgm:pt>
    <dgm:pt modelId="{BE1DB1C8-2C91-4804-8585-969BD2E9B242}" type="pres">
      <dgm:prSet presAssocID="{C564B078-AA82-4DC2-BA1B-FBB83050866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A199B0F-8A52-4C50-8B7A-D82B4F2F4C51}" type="presOf" srcId="{A445D221-5811-409B-AD72-430D465E4B5D}" destId="{976E2BBE-CA57-4DCD-B7C8-377DDA9C6057}" srcOrd="1" destOrd="0" presId="urn:microsoft.com/office/officeart/2005/8/layout/vProcess5"/>
    <dgm:cxn modelId="{A5132112-B9CC-4A17-9646-F0DC9D73FBAC}" srcId="{C564B078-AA82-4DC2-BA1B-FBB830508666}" destId="{0447D9DF-DCA7-4DD3-88F0-25E1D3379828}" srcOrd="2" destOrd="0" parTransId="{769E6663-2668-4FAC-97D2-A533AFB1295E}" sibTransId="{C9CEAC41-1B12-4DE4-98D4-85278083ED7A}"/>
    <dgm:cxn modelId="{2539E018-AD5C-4172-BFCF-737E12877E64}" type="presOf" srcId="{F6229C2B-117D-416A-9CF9-9D865503BA67}" destId="{34B43F8E-25AA-4DB3-A382-2D6B05DC1995}" srcOrd="0" destOrd="0" presId="urn:microsoft.com/office/officeart/2005/8/layout/vProcess5"/>
    <dgm:cxn modelId="{427DAA21-1064-462D-8B0F-3E79E7B7FD97}" type="presOf" srcId="{C9CEAC41-1B12-4DE4-98D4-85278083ED7A}" destId="{8541C4E9-6920-4917-9CE2-72B19395C264}" srcOrd="0" destOrd="0" presId="urn:microsoft.com/office/officeart/2005/8/layout/vProcess5"/>
    <dgm:cxn modelId="{AD33FC23-A63B-4B91-97A3-8D7C7AB0FA90}" type="presOf" srcId="{5CE02255-CEFC-4908-9986-37EB30EC3C23}" destId="{9A30D39F-0469-4F60-ADFB-A6947162C18B}" srcOrd="1" destOrd="0" presId="urn:microsoft.com/office/officeart/2005/8/layout/vProcess5"/>
    <dgm:cxn modelId="{8E8CBA37-ED75-49BF-A0C9-E11282A67A19}" type="presOf" srcId="{0447D9DF-DCA7-4DD3-88F0-25E1D3379828}" destId="{637F6A4B-C0FA-4749-97E0-63B260C8ABC0}" srcOrd="1" destOrd="0" presId="urn:microsoft.com/office/officeart/2005/8/layout/vProcess5"/>
    <dgm:cxn modelId="{E5756E38-19C6-421B-9C92-FAE41E7D33F6}" srcId="{C564B078-AA82-4DC2-BA1B-FBB830508666}" destId="{51CB65F5-F0EE-4679-9192-283553C81C4F}" srcOrd="3" destOrd="0" parTransId="{457159B2-D938-4361-BAD9-49C15B15A10E}" sibTransId="{5B354B67-7BA4-4A3A-99E8-E585C22F40C4}"/>
    <dgm:cxn modelId="{BFE60265-C029-48C0-8A96-C507EF89E084}" type="presOf" srcId="{0447D9DF-DCA7-4DD3-88F0-25E1D3379828}" destId="{981EE236-2B36-441B-8B0F-C5A38623476D}" srcOrd="0" destOrd="0" presId="urn:microsoft.com/office/officeart/2005/8/layout/vProcess5"/>
    <dgm:cxn modelId="{E960CF99-5EA0-4FC1-A177-277C05CD6ED9}" type="presOf" srcId="{B6BA4698-BECD-48B6-B904-C37D208CCB6B}" destId="{D1DF02BE-A4E0-461A-9AD6-93FBFCE95E6F}" srcOrd="0" destOrd="0" presId="urn:microsoft.com/office/officeart/2005/8/layout/vProcess5"/>
    <dgm:cxn modelId="{B14485A2-1AA9-4588-A497-1002956B8F56}" type="presOf" srcId="{51CB65F5-F0EE-4679-9192-283553C81C4F}" destId="{BE1DB1C8-2C91-4804-8585-969BD2E9B242}" srcOrd="1" destOrd="0" presId="urn:microsoft.com/office/officeart/2005/8/layout/vProcess5"/>
    <dgm:cxn modelId="{ABC4DABA-9994-485B-A53E-D61780CF5B52}" srcId="{C564B078-AA82-4DC2-BA1B-FBB830508666}" destId="{5CE02255-CEFC-4908-9986-37EB30EC3C23}" srcOrd="0" destOrd="0" parTransId="{6DB5982E-1AD0-4FF1-96B3-D5772A86BEF6}" sibTransId="{F6229C2B-117D-416A-9CF9-9D865503BA67}"/>
    <dgm:cxn modelId="{B8F8CDC1-F611-43D8-B424-194C8FE2C4D7}" type="presOf" srcId="{5CE02255-CEFC-4908-9986-37EB30EC3C23}" destId="{A71FDBF3-6F58-423B-8C98-7630BBCC0F12}" srcOrd="0" destOrd="0" presId="urn:microsoft.com/office/officeart/2005/8/layout/vProcess5"/>
    <dgm:cxn modelId="{1BD2CEC5-8193-4FE2-AE92-D405B3B9D739}" type="presOf" srcId="{51CB65F5-F0EE-4679-9192-283553C81C4F}" destId="{7826F927-992B-454E-8465-372F1076D4D9}" srcOrd="0" destOrd="0" presId="urn:microsoft.com/office/officeart/2005/8/layout/vProcess5"/>
    <dgm:cxn modelId="{52E617DA-BC92-44D1-85D4-B124BFE38CE9}" type="presOf" srcId="{A445D221-5811-409B-AD72-430D465E4B5D}" destId="{B6F4C598-C9AF-444D-8883-7E8AB17C4C2C}" srcOrd="0" destOrd="0" presId="urn:microsoft.com/office/officeart/2005/8/layout/vProcess5"/>
    <dgm:cxn modelId="{529629DE-A6EB-4B4A-897A-8F875E436ADC}" srcId="{C564B078-AA82-4DC2-BA1B-FBB830508666}" destId="{A445D221-5811-409B-AD72-430D465E4B5D}" srcOrd="1" destOrd="0" parTransId="{30B83B68-3A0E-4887-B7F4-85AB5F016CB2}" sibTransId="{B6BA4698-BECD-48B6-B904-C37D208CCB6B}"/>
    <dgm:cxn modelId="{81929DEC-0794-40D2-86DF-676927619A62}" type="presOf" srcId="{C564B078-AA82-4DC2-BA1B-FBB830508666}" destId="{B989E8CD-920A-496F-976A-6430AEC3930D}" srcOrd="0" destOrd="0" presId="urn:microsoft.com/office/officeart/2005/8/layout/vProcess5"/>
    <dgm:cxn modelId="{5A6C5AFF-6D67-493F-8642-7B864AC4FB5B}" type="presParOf" srcId="{B989E8CD-920A-496F-976A-6430AEC3930D}" destId="{E7F05C4A-0840-4CE9-B880-F9A330D95E18}" srcOrd="0" destOrd="0" presId="urn:microsoft.com/office/officeart/2005/8/layout/vProcess5"/>
    <dgm:cxn modelId="{DB15B710-2D70-4982-90B8-3E209B712F72}" type="presParOf" srcId="{B989E8CD-920A-496F-976A-6430AEC3930D}" destId="{A71FDBF3-6F58-423B-8C98-7630BBCC0F12}" srcOrd="1" destOrd="0" presId="urn:microsoft.com/office/officeart/2005/8/layout/vProcess5"/>
    <dgm:cxn modelId="{6FC7A7CA-DBA8-48C4-8478-2A3BF8C8F6BE}" type="presParOf" srcId="{B989E8CD-920A-496F-976A-6430AEC3930D}" destId="{B6F4C598-C9AF-444D-8883-7E8AB17C4C2C}" srcOrd="2" destOrd="0" presId="urn:microsoft.com/office/officeart/2005/8/layout/vProcess5"/>
    <dgm:cxn modelId="{CE3BBF7C-386D-47AC-8509-6803ECDA8A89}" type="presParOf" srcId="{B989E8CD-920A-496F-976A-6430AEC3930D}" destId="{981EE236-2B36-441B-8B0F-C5A38623476D}" srcOrd="3" destOrd="0" presId="urn:microsoft.com/office/officeart/2005/8/layout/vProcess5"/>
    <dgm:cxn modelId="{FACA8B96-D9D3-4A32-87A9-9AB2D24D5B63}" type="presParOf" srcId="{B989E8CD-920A-496F-976A-6430AEC3930D}" destId="{7826F927-992B-454E-8465-372F1076D4D9}" srcOrd="4" destOrd="0" presId="urn:microsoft.com/office/officeart/2005/8/layout/vProcess5"/>
    <dgm:cxn modelId="{5F871578-33E1-40F5-9C59-0B70BA548447}" type="presParOf" srcId="{B989E8CD-920A-496F-976A-6430AEC3930D}" destId="{34B43F8E-25AA-4DB3-A382-2D6B05DC1995}" srcOrd="5" destOrd="0" presId="urn:microsoft.com/office/officeart/2005/8/layout/vProcess5"/>
    <dgm:cxn modelId="{FC5ED096-2D1E-45B3-85C3-316902948074}" type="presParOf" srcId="{B989E8CD-920A-496F-976A-6430AEC3930D}" destId="{D1DF02BE-A4E0-461A-9AD6-93FBFCE95E6F}" srcOrd="6" destOrd="0" presId="urn:microsoft.com/office/officeart/2005/8/layout/vProcess5"/>
    <dgm:cxn modelId="{110AC23D-A18F-4775-A527-CF160A5E05C5}" type="presParOf" srcId="{B989E8CD-920A-496F-976A-6430AEC3930D}" destId="{8541C4E9-6920-4917-9CE2-72B19395C264}" srcOrd="7" destOrd="0" presId="urn:microsoft.com/office/officeart/2005/8/layout/vProcess5"/>
    <dgm:cxn modelId="{29D2D34F-A73D-425D-A269-59DC925ECC1E}" type="presParOf" srcId="{B989E8CD-920A-496F-976A-6430AEC3930D}" destId="{9A30D39F-0469-4F60-ADFB-A6947162C18B}" srcOrd="8" destOrd="0" presId="urn:microsoft.com/office/officeart/2005/8/layout/vProcess5"/>
    <dgm:cxn modelId="{28B4FDE9-7DB7-45F0-A7D2-2ED35D3992BF}" type="presParOf" srcId="{B989E8CD-920A-496F-976A-6430AEC3930D}" destId="{976E2BBE-CA57-4DCD-B7C8-377DDA9C6057}" srcOrd="9" destOrd="0" presId="urn:microsoft.com/office/officeart/2005/8/layout/vProcess5"/>
    <dgm:cxn modelId="{2F5E4723-D36F-426F-80DD-56DAADC0A332}" type="presParOf" srcId="{B989E8CD-920A-496F-976A-6430AEC3930D}" destId="{637F6A4B-C0FA-4749-97E0-63B260C8ABC0}" srcOrd="10" destOrd="0" presId="urn:microsoft.com/office/officeart/2005/8/layout/vProcess5"/>
    <dgm:cxn modelId="{0C27ADCA-9899-418D-B7BB-6C4F78A44609}" type="presParOf" srcId="{B989E8CD-920A-496F-976A-6430AEC3930D}" destId="{BE1DB1C8-2C91-4804-8585-969BD2E9B24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D07F4-C1EB-4FE9-90E4-F7AD610D421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39DEA0-0F04-4375-87CA-333FE022B7CF}">
      <dgm:prSet/>
      <dgm:spPr/>
      <dgm:t>
        <a:bodyPr/>
        <a:lstStyle/>
        <a:p>
          <a:pPr>
            <a:defRPr cap="all"/>
          </a:pPr>
          <a:r>
            <a:rPr lang="en-US"/>
            <a:t>Data preprocessing</a:t>
          </a:r>
        </a:p>
      </dgm:t>
    </dgm:pt>
    <dgm:pt modelId="{84639169-F945-4B8C-A000-2749805636CE}" type="parTrans" cxnId="{B8C98D24-7A0C-4078-99AD-84F3E7EADD3D}">
      <dgm:prSet/>
      <dgm:spPr/>
      <dgm:t>
        <a:bodyPr/>
        <a:lstStyle/>
        <a:p>
          <a:endParaRPr lang="en-US"/>
        </a:p>
      </dgm:t>
    </dgm:pt>
    <dgm:pt modelId="{2E6DA095-855E-4C61-A324-E71EE88AC33C}" type="sibTrans" cxnId="{B8C98D24-7A0C-4078-99AD-84F3E7EADD3D}">
      <dgm:prSet/>
      <dgm:spPr/>
      <dgm:t>
        <a:bodyPr/>
        <a:lstStyle/>
        <a:p>
          <a:endParaRPr lang="en-US"/>
        </a:p>
      </dgm:t>
    </dgm:pt>
    <dgm:pt modelId="{38D72CC2-F427-4C8B-B697-6F689384E881}">
      <dgm:prSet/>
      <dgm:spPr/>
      <dgm:t>
        <a:bodyPr/>
        <a:lstStyle/>
        <a:p>
          <a:pPr>
            <a:defRPr cap="all"/>
          </a:pPr>
          <a:r>
            <a:rPr lang="en-US"/>
            <a:t>Hyperparameter optimization</a:t>
          </a:r>
        </a:p>
      </dgm:t>
    </dgm:pt>
    <dgm:pt modelId="{AEB3C06B-2528-4617-B312-1671C86ED096}" type="parTrans" cxnId="{8D408DBC-9603-4637-86D6-10B01A1297BA}">
      <dgm:prSet/>
      <dgm:spPr/>
      <dgm:t>
        <a:bodyPr/>
        <a:lstStyle/>
        <a:p>
          <a:endParaRPr lang="en-US"/>
        </a:p>
      </dgm:t>
    </dgm:pt>
    <dgm:pt modelId="{7C2E8643-B5CA-425E-930D-0F49057DA3E6}" type="sibTrans" cxnId="{8D408DBC-9603-4637-86D6-10B01A1297BA}">
      <dgm:prSet/>
      <dgm:spPr/>
      <dgm:t>
        <a:bodyPr/>
        <a:lstStyle/>
        <a:p>
          <a:endParaRPr lang="en-US"/>
        </a:p>
      </dgm:t>
    </dgm:pt>
    <dgm:pt modelId="{F8093DE5-0592-4814-974B-5AED61DC3A4E}">
      <dgm:prSet/>
      <dgm:spPr/>
      <dgm:t>
        <a:bodyPr/>
        <a:lstStyle/>
        <a:p>
          <a:pPr>
            <a:defRPr cap="all"/>
          </a:pPr>
          <a:r>
            <a:rPr lang="en-US"/>
            <a:t>Strategies for improving model performance</a:t>
          </a:r>
        </a:p>
      </dgm:t>
    </dgm:pt>
    <dgm:pt modelId="{13EE4AE5-9F01-4E3D-BD92-066565B7B957}" type="parTrans" cxnId="{1BB76403-9AE9-4439-A842-FD1526B92F92}">
      <dgm:prSet/>
      <dgm:spPr/>
      <dgm:t>
        <a:bodyPr/>
        <a:lstStyle/>
        <a:p>
          <a:endParaRPr lang="en-US"/>
        </a:p>
      </dgm:t>
    </dgm:pt>
    <dgm:pt modelId="{2BFF1882-C5DD-496D-9BA7-79DD03177040}" type="sibTrans" cxnId="{1BB76403-9AE9-4439-A842-FD1526B92F92}">
      <dgm:prSet/>
      <dgm:spPr/>
      <dgm:t>
        <a:bodyPr/>
        <a:lstStyle/>
        <a:p>
          <a:endParaRPr lang="en-US"/>
        </a:p>
      </dgm:t>
    </dgm:pt>
    <dgm:pt modelId="{852F73D8-FB58-4B18-A71D-D251CC5882BF}" type="pres">
      <dgm:prSet presAssocID="{32BD07F4-C1EB-4FE9-90E4-F7AD610D421F}" presName="root" presStyleCnt="0">
        <dgm:presLayoutVars>
          <dgm:dir/>
          <dgm:resizeHandles val="exact"/>
        </dgm:presLayoutVars>
      </dgm:prSet>
      <dgm:spPr/>
    </dgm:pt>
    <dgm:pt modelId="{16726EF1-A161-4D19-9693-E55509E9098E}" type="pres">
      <dgm:prSet presAssocID="{5139DEA0-0F04-4375-87CA-333FE022B7CF}" presName="compNode" presStyleCnt="0"/>
      <dgm:spPr/>
    </dgm:pt>
    <dgm:pt modelId="{8FA39571-FE31-4362-BAAE-11331E6C317D}" type="pres">
      <dgm:prSet presAssocID="{5139DEA0-0F04-4375-87CA-333FE022B7CF}" presName="iconBgRect" presStyleLbl="bgShp" presStyleIdx="0" presStyleCnt="3"/>
      <dgm:spPr/>
    </dgm:pt>
    <dgm:pt modelId="{92EC3234-F9FC-4929-A0AB-233AAA5DC982}" type="pres">
      <dgm:prSet presAssocID="{5139DEA0-0F04-4375-87CA-333FE022B7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9944B0E-1E21-4A05-BAF5-ACD00E03DA41}" type="pres">
      <dgm:prSet presAssocID="{5139DEA0-0F04-4375-87CA-333FE022B7CF}" presName="spaceRect" presStyleCnt="0"/>
      <dgm:spPr/>
    </dgm:pt>
    <dgm:pt modelId="{87A6DBE3-BF31-4FD5-B231-E9137E470F6A}" type="pres">
      <dgm:prSet presAssocID="{5139DEA0-0F04-4375-87CA-333FE022B7CF}" presName="textRect" presStyleLbl="revTx" presStyleIdx="0" presStyleCnt="3">
        <dgm:presLayoutVars>
          <dgm:chMax val="1"/>
          <dgm:chPref val="1"/>
        </dgm:presLayoutVars>
      </dgm:prSet>
      <dgm:spPr/>
    </dgm:pt>
    <dgm:pt modelId="{F16F14A5-1F25-4AD4-B8BF-9D0AF6B0DBE3}" type="pres">
      <dgm:prSet presAssocID="{2E6DA095-855E-4C61-A324-E71EE88AC33C}" presName="sibTrans" presStyleCnt="0"/>
      <dgm:spPr/>
    </dgm:pt>
    <dgm:pt modelId="{821F984D-03B6-4FA2-AAB4-C125D568C777}" type="pres">
      <dgm:prSet presAssocID="{38D72CC2-F427-4C8B-B697-6F689384E881}" presName="compNode" presStyleCnt="0"/>
      <dgm:spPr/>
    </dgm:pt>
    <dgm:pt modelId="{A2370A21-031B-4BFE-818B-856E4D7C750B}" type="pres">
      <dgm:prSet presAssocID="{38D72CC2-F427-4C8B-B697-6F689384E881}" presName="iconBgRect" presStyleLbl="bgShp" presStyleIdx="1" presStyleCnt="3"/>
      <dgm:spPr/>
    </dgm:pt>
    <dgm:pt modelId="{7CDF11C2-5D54-42E0-AAAB-E53B414CF2C5}" type="pres">
      <dgm:prSet presAssocID="{38D72CC2-F427-4C8B-B697-6F689384E8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D5E4CBC-898B-4E4E-B647-4F550EB27937}" type="pres">
      <dgm:prSet presAssocID="{38D72CC2-F427-4C8B-B697-6F689384E881}" presName="spaceRect" presStyleCnt="0"/>
      <dgm:spPr/>
    </dgm:pt>
    <dgm:pt modelId="{8F3AD77D-E879-4711-A797-D51E7E83D191}" type="pres">
      <dgm:prSet presAssocID="{38D72CC2-F427-4C8B-B697-6F689384E881}" presName="textRect" presStyleLbl="revTx" presStyleIdx="1" presStyleCnt="3">
        <dgm:presLayoutVars>
          <dgm:chMax val="1"/>
          <dgm:chPref val="1"/>
        </dgm:presLayoutVars>
      </dgm:prSet>
      <dgm:spPr/>
    </dgm:pt>
    <dgm:pt modelId="{22313F34-76BB-4472-917F-EE169738FC06}" type="pres">
      <dgm:prSet presAssocID="{7C2E8643-B5CA-425E-930D-0F49057DA3E6}" presName="sibTrans" presStyleCnt="0"/>
      <dgm:spPr/>
    </dgm:pt>
    <dgm:pt modelId="{C3E0640F-8784-4166-BA87-EEC357AEB9C9}" type="pres">
      <dgm:prSet presAssocID="{F8093DE5-0592-4814-974B-5AED61DC3A4E}" presName="compNode" presStyleCnt="0"/>
      <dgm:spPr/>
    </dgm:pt>
    <dgm:pt modelId="{8E7379E0-7BEC-4F07-B832-82A7ED0725B7}" type="pres">
      <dgm:prSet presAssocID="{F8093DE5-0592-4814-974B-5AED61DC3A4E}" presName="iconBgRect" presStyleLbl="bgShp" presStyleIdx="2" presStyleCnt="3"/>
      <dgm:spPr/>
    </dgm:pt>
    <dgm:pt modelId="{DB1DB14E-2681-4EB5-82F0-5FF8CAA50C74}" type="pres">
      <dgm:prSet presAssocID="{F8093DE5-0592-4814-974B-5AED61DC3A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89DB1F3-3530-448A-83D7-37269D6E8766}" type="pres">
      <dgm:prSet presAssocID="{F8093DE5-0592-4814-974B-5AED61DC3A4E}" presName="spaceRect" presStyleCnt="0"/>
      <dgm:spPr/>
    </dgm:pt>
    <dgm:pt modelId="{EC5B5548-78EF-46BC-BDA9-5103D83ADE67}" type="pres">
      <dgm:prSet presAssocID="{F8093DE5-0592-4814-974B-5AED61DC3A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B76403-9AE9-4439-A842-FD1526B92F92}" srcId="{32BD07F4-C1EB-4FE9-90E4-F7AD610D421F}" destId="{F8093DE5-0592-4814-974B-5AED61DC3A4E}" srcOrd="2" destOrd="0" parTransId="{13EE4AE5-9F01-4E3D-BD92-066565B7B957}" sibTransId="{2BFF1882-C5DD-496D-9BA7-79DD03177040}"/>
    <dgm:cxn modelId="{7B8F420D-45AD-4D91-82A0-1B827A9DE98D}" type="presOf" srcId="{5139DEA0-0F04-4375-87CA-333FE022B7CF}" destId="{87A6DBE3-BF31-4FD5-B231-E9137E470F6A}" srcOrd="0" destOrd="0" presId="urn:microsoft.com/office/officeart/2018/5/layout/IconCircleLabelList"/>
    <dgm:cxn modelId="{B8C98D24-7A0C-4078-99AD-84F3E7EADD3D}" srcId="{32BD07F4-C1EB-4FE9-90E4-F7AD610D421F}" destId="{5139DEA0-0F04-4375-87CA-333FE022B7CF}" srcOrd="0" destOrd="0" parTransId="{84639169-F945-4B8C-A000-2749805636CE}" sibTransId="{2E6DA095-855E-4C61-A324-E71EE88AC33C}"/>
    <dgm:cxn modelId="{F2DF0B3A-E7B9-4A64-8B44-BE67EAED9A37}" type="presOf" srcId="{32BD07F4-C1EB-4FE9-90E4-F7AD610D421F}" destId="{852F73D8-FB58-4B18-A71D-D251CC5882BF}" srcOrd="0" destOrd="0" presId="urn:microsoft.com/office/officeart/2018/5/layout/IconCircleLabelList"/>
    <dgm:cxn modelId="{33AE7DAB-ED17-4677-8CD2-B710B6318B21}" type="presOf" srcId="{38D72CC2-F427-4C8B-B697-6F689384E881}" destId="{8F3AD77D-E879-4711-A797-D51E7E83D191}" srcOrd="0" destOrd="0" presId="urn:microsoft.com/office/officeart/2018/5/layout/IconCircleLabelList"/>
    <dgm:cxn modelId="{8D408DBC-9603-4637-86D6-10B01A1297BA}" srcId="{32BD07F4-C1EB-4FE9-90E4-F7AD610D421F}" destId="{38D72CC2-F427-4C8B-B697-6F689384E881}" srcOrd="1" destOrd="0" parTransId="{AEB3C06B-2528-4617-B312-1671C86ED096}" sibTransId="{7C2E8643-B5CA-425E-930D-0F49057DA3E6}"/>
    <dgm:cxn modelId="{7DE786F0-81AD-4D44-B03F-C1C06AD4CF0C}" type="presOf" srcId="{F8093DE5-0592-4814-974B-5AED61DC3A4E}" destId="{EC5B5548-78EF-46BC-BDA9-5103D83ADE67}" srcOrd="0" destOrd="0" presId="urn:microsoft.com/office/officeart/2018/5/layout/IconCircleLabelList"/>
    <dgm:cxn modelId="{6991E4B6-B890-4257-BF62-40E24D76B497}" type="presParOf" srcId="{852F73D8-FB58-4B18-A71D-D251CC5882BF}" destId="{16726EF1-A161-4D19-9693-E55509E9098E}" srcOrd="0" destOrd="0" presId="urn:microsoft.com/office/officeart/2018/5/layout/IconCircleLabelList"/>
    <dgm:cxn modelId="{34F8104D-FCAC-4306-8C55-8F4C148E5134}" type="presParOf" srcId="{16726EF1-A161-4D19-9693-E55509E9098E}" destId="{8FA39571-FE31-4362-BAAE-11331E6C317D}" srcOrd="0" destOrd="0" presId="urn:microsoft.com/office/officeart/2018/5/layout/IconCircleLabelList"/>
    <dgm:cxn modelId="{03D0894E-929A-4642-8BEB-3A6AF385226F}" type="presParOf" srcId="{16726EF1-A161-4D19-9693-E55509E9098E}" destId="{92EC3234-F9FC-4929-A0AB-233AAA5DC982}" srcOrd="1" destOrd="0" presId="urn:microsoft.com/office/officeart/2018/5/layout/IconCircleLabelList"/>
    <dgm:cxn modelId="{5894A7C5-3C3D-4AE3-A626-ADF2B40E6EA7}" type="presParOf" srcId="{16726EF1-A161-4D19-9693-E55509E9098E}" destId="{39944B0E-1E21-4A05-BAF5-ACD00E03DA41}" srcOrd="2" destOrd="0" presId="urn:microsoft.com/office/officeart/2018/5/layout/IconCircleLabelList"/>
    <dgm:cxn modelId="{421A6EB2-AAA9-4D3B-A7B3-2177DEE3C1E1}" type="presParOf" srcId="{16726EF1-A161-4D19-9693-E55509E9098E}" destId="{87A6DBE3-BF31-4FD5-B231-E9137E470F6A}" srcOrd="3" destOrd="0" presId="urn:microsoft.com/office/officeart/2018/5/layout/IconCircleLabelList"/>
    <dgm:cxn modelId="{565B0B0E-550A-469D-842F-1E9E83CF0A22}" type="presParOf" srcId="{852F73D8-FB58-4B18-A71D-D251CC5882BF}" destId="{F16F14A5-1F25-4AD4-B8BF-9D0AF6B0DBE3}" srcOrd="1" destOrd="0" presId="urn:microsoft.com/office/officeart/2018/5/layout/IconCircleLabelList"/>
    <dgm:cxn modelId="{8F620BC2-A7A6-426C-8CCE-5B48B65CE921}" type="presParOf" srcId="{852F73D8-FB58-4B18-A71D-D251CC5882BF}" destId="{821F984D-03B6-4FA2-AAB4-C125D568C777}" srcOrd="2" destOrd="0" presId="urn:microsoft.com/office/officeart/2018/5/layout/IconCircleLabelList"/>
    <dgm:cxn modelId="{014DD39C-D42C-4C91-A4A0-66DF7EB2C9D9}" type="presParOf" srcId="{821F984D-03B6-4FA2-AAB4-C125D568C777}" destId="{A2370A21-031B-4BFE-818B-856E4D7C750B}" srcOrd="0" destOrd="0" presId="urn:microsoft.com/office/officeart/2018/5/layout/IconCircleLabelList"/>
    <dgm:cxn modelId="{3B9D23D0-4C7F-4D32-AC9D-93D695570868}" type="presParOf" srcId="{821F984D-03B6-4FA2-AAB4-C125D568C777}" destId="{7CDF11C2-5D54-42E0-AAAB-E53B414CF2C5}" srcOrd="1" destOrd="0" presId="urn:microsoft.com/office/officeart/2018/5/layout/IconCircleLabelList"/>
    <dgm:cxn modelId="{41258297-2278-4CA3-8A20-20DBC03186FF}" type="presParOf" srcId="{821F984D-03B6-4FA2-AAB4-C125D568C777}" destId="{5D5E4CBC-898B-4E4E-B647-4F550EB27937}" srcOrd="2" destOrd="0" presId="urn:microsoft.com/office/officeart/2018/5/layout/IconCircleLabelList"/>
    <dgm:cxn modelId="{D1CF95F4-817F-434C-8D7C-C5062C743BD3}" type="presParOf" srcId="{821F984D-03B6-4FA2-AAB4-C125D568C777}" destId="{8F3AD77D-E879-4711-A797-D51E7E83D191}" srcOrd="3" destOrd="0" presId="urn:microsoft.com/office/officeart/2018/5/layout/IconCircleLabelList"/>
    <dgm:cxn modelId="{86C0B125-A9AF-4A4C-8B39-76487E1DD4CC}" type="presParOf" srcId="{852F73D8-FB58-4B18-A71D-D251CC5882BF}" destId="{22313F34-76BB-4472-917F-EE169738FC06}" srcOrd="3" destOrd="0" presId="urn:microsoft.com/office/officeart/2018/5/layout/IconCircleLabelList"/>
    <dgm:cxn modelId="{D6184D6C-009E-4540-AC9F-A3E41F9B48B8}" type="presParOf" srcId="{852F73D8-FB58-4B18-A71D-D251CC5882BF}" destId="{C3E0640F-8784-4166-BA87-EEC357AEB9C9}" srcOrd="4" destOrd="0" presId="urn:microsoft.com/office/officeart/2018/5/layout/IconCircleLabelList"/>
    <dgm:cxn modelId="{C3145EFE-B887-42F6-A711-351E6AB296E6}" type="presParOf" srcId="{C3E0640F-8784-4166-BA87-EEC357AEB9C9}" destId="{8E7379E0-7BEC-4F07-B832-82A7ED0725B7}" srcOrd="0" destOrd="0" presId="urn:microsoft.com/office/officeart/2018/5/layout/IconCircleLabelList"/>
    <dgm:cxn modelId="{E988CF3C-7901-4940-B40F-F0787205C0F8}" type="presParOf" srcId="{C3E0640F-8784-4166-BA87-EEC357AEB9C9}" destId="{DB1DB14E-2681-4EB5-82F0-5FF8CAA50C74}" srcOrd="1" destOrd="0" presId="urn:microsoft.com/office/officeart/2018/5/layout/IconCircleLabelList"/>
    <dgm:cxn modelId="{EB874AAE-80B0-4588-BDE4-BDDB491CCD9A}" type="presParOf" srcId="{C3E0640F-8784-4166-BA87-EEC357AEB9C9}" destId="{389DB1F3-3530-448A-83D7-37269D6E8766}" srcOrd="2" destOrd="0" presId="urn:microsoft.com/office/officeart/2018/5/layout/IconCircleLabelList"/>
    <dgm:cxn modelId="{A673875F-3298-4764-96E2-8BC7A59E2831}" type="presParOf" srcId="{C3E0640F-8784-4166-BA87-EEC357AEB9C9}" destId="{EC5B5548-78EF-46BC-BDA9-5103D83ADE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3828BA-DC2B-4746-9D15-8EF50DA3C50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E96AC66-AB4A-4AEC-BDB1-1E0C50D032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Ensemble Learning</a:t>
          </a:r>
          <a:br>
            <a:rPr lang="en-US"/>
          </a:br>
          <a:r>
            <a:rPr lang="en-US"/>
            <a:t>Utilizes an ensemble of decision trees to generate more accurate and reliable predictions.</a:t>
          </a:r>
        </a:p>
      </dgm:t>
    </dgm:pt>
    <dgm:pt modelId="{E381D7B7-C22F-4795-A9AE-928DAC8FD0D1}" type="parTrans" cxnId="{102C49E5-555F-4B0B-A2C8-B6AB273505AE}">
      <dgm:prSet/>
      <dgm:spPr/>
      <dgm:t>
        <a:bodyPr/>
        <a:lstStyle/>
        <a:p>
          <a:endParaRPr lang="en-US"/>
        </a:p>
      </dgm:t>
    </dgm:pt>
    <dgm:pt modelId="{1F5EBF02-1DCF-4422-8374-6F3D44AA57F1}" type="sibTrans" cxnId="{102C49E5-555F-4B0B-A2C8-B6AB273505AE}">
      <dgm:prSet/>
      <dgm:spPr/>
      <dgm:t>
        <a:bodyPr/>
        <a:lstStyle/>
        <a:p>
          <a:endParaRPr lang="en-US"/>
        </a:p>
      </dgm:t>
    </dgm:pt>
    <dgm:pt modelId="{B9A5B208-ED2D-4A89-A249-452E6E96FA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Improved Generalization</a:t>
          </a:r>
          <a:br>
            <a:rPr lang="en-US"/>
          </a:br>
          <a:r>
            <a:rPr lang="en-US"/>
            <a:t>Significantly lowers the risk of overfitting when compared to single decision trees.</a:t>
          </a:r>
        </a:p>
      </dgm:t>
    </dgm:pt>
    <dgm:pt modelId="{1E404947-EF60-48DA-9E05-110AC9CB60EE}" type="parTrans" cxnId="{22338E37-40F9-4962-80F3-6DF9D4DC6F3D}">
      <dgm:prSet/>
      <dgm:spPr/>
      <dgm:t>
        <a:bodyPr/>
        <a:lstStyle/>
        <a:p>
          <a:endParaRPr lang="en-US"/>
        </a:p>
      </dgm:t>
    </dgm:pt>
    <dgm:pt modelId="{0733620C-931A-4AB5-A1BF-00E09F4886FB}" type="sibTrans" cxnId="{22338E37-40F9-4962-80F3-6DF9D4DC6F3D}">
      <dgm:prSet/>
      <dgm:spPr/>
      <dgm:t>
        <a:bodyPr/>
        <a:lstStyle/>
        <a:p>
          <a:endParaRPr lang="en-US"/>
        </a:p>
      </dgm:t>
    </dgm:pt>
    <dgm:pt modelId="{88A706FA-0868-46E0-BDC7-4A17430707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Versatile Feature Handling</a:t>
          </a:r>
          <a:br>
            <a:rPr lang="en-US" dirty="0"/>
          </a:br>
          <a:r>
            <a:rPr lang="en-US" dirty="0"/>
            <a:t>Capably manages datasets with a mix of categorical and numerical variables.</a:t>
          </a:r>
        </a:p>
      </dgm:t>
    </dgm:pt>
    <dgm:pt modelId="{C1624696-5840-40C4-8D72-3AB75E80D37D}" type="parTrans" cxnId="{41B60B0D-A328-4A4E-85BB-02584583D5D7}">
      <dgm:prSet/>
      <dgm:spPr/>
      <dgm:t>
        <a:bodyPr/>
        <a:lstStyle/>
        <a:p>
          <a:endParaRPr lang="en-US"/>
        </a:p>
      </dgm:t>
    </dgm:pt>
    <dgm:pt modelId="{800AB233-D95F-4B49-AF74-B879F5008166}" type="sibTrans" cxnId="{41B60B0D-A328-4A4E-85BB-02584583D5D7}">
      <dgm:prSet/>
      <dgm:spPr/>
      <dgm:t>
        <a:bodyPr/>
        <a:lstStyle/>
        <a:p>
          <a:endParaRPr lang="en-US"/>
        </a:p>
      </dgm:t>
    </dgm:pt>
    <dgm:pt modelId="{FEAEF591-59BB-4D13-9871-3AD0DDE23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 Classification Accuracy</a:t>
          </a:r>
          <a:br>
            <a:rPr lang="en-US"/>
          </a:br>
          <a:r>
            <a:rPr lang="en-US"/>
            <a:t>Demonstrates consistently strong results in classification applications.</a:t>
          </a:r>
        </a:p>
      </dgm:t>
    </dgm:pt>
    <dgm:pt modelId="{C131EF78-EE20-4613-B75F-B169783C1381}" type="parTrans" cxnId="{EAEFF6D7-883F-4D8F-BB88-8A968D6DF339}">
      <dgm:prSet/>
      <dgm:spPr/>
      <dgm:t>
        <a:bodyPr/>
        <a:lstStyle/>
        <a:p>
          <a:endParaRPr lang="en-US"/>
        </a:p>
      </dgm:t>
    </dgm:pt>
    <dgm:pt modelId="{7476518C-1D4A-4B63-B56C-439798A35C54}" type="sibTrans" cxnId="{EAEFF6D7-883F-4D8F-BB88-8A968D6DF339}">
      <dgm:prSet/>
      <dgm:spPr/>
      <dgm:t>
        <a:bodyPr/>
        <a:lstStyle/>
        <a:p>
          <a:endParaRPr lang="en-US"/>
        </a:p>
      </dgm:t>
    </dgm:pt>
    <dgm:pt modelId="{F1C11D7D-C530-4DB5-ACC9-9D69B605538A}" type="pres">
      <dgm:prSet presAssocID="{BF3828BA-DC2B-4746-9D15-8EF50DA3C509}" presName="vert0" presStyleCnt="0">
        <dgm:presLayoutVars>
          <dgm:dir/>
          <dgm:animOne val="branch"/>
          <dgm:animLvl val="lvl"/>
        </dgm:presLayoutVars>
      </dgm:prSet>
      <dgm:spPr/>
    </dgm:pt>
    <dgm:pt modelId="{D4F227B6-93C1-4DA5-9851-4CC6DD652BA2}" type="pres">
      <dgm:prSet presAssocID="{5E96AC66-AB4A-4AEC-BDB1-1E0C50D03223}" presName="thickLine" presStyleLbl="alignNode1" presStyleIdx="0" presStyleCnt="4"/>
      <dgm:spPr/>
    </dgm:pt>
    <dgm:pt modelId="{19C98AC8-C2D0-45E5-8D6F-5974B6E85996}" type="pres">
      <dgm:prSet presAssocID="{5E96AC66-AB4A-4AEC-BDB1-1E0C50D03223}" presName="horz1" presStyleCnt="0"/>
      <dgm:spPr/>
    </dgm:pt>
    <dgm:pt modelId="{5507F749-AA00-4AA8-9D9D-7B0418C33397}" type="pres">
      <dgm:prSet presAssocID="{5E96AC66-AB4A-4AEC-BDB1-1E0C50D03223}" presName="tx1" presStyleLbl="revTx" presStyleIdx="0" presStyleCnt="4"/>
      <dgm:spPr/>
    </dgm:pt>
    <dgm:pt modelId="{F16E7EE8-7FAA-4146-B309-C5C9BDA02DB7}" type="pres">
      <dgm:prSet presAssocID="{5E96AC66-AB4A-4AEC-BDB1-1E0C50D03223}" presName="vert1" presStyleCnt="0"/>
      <dgm:spPr/>
    </dgm:pt>
    <dgm:pt modelId="{CA6E2931-2FD5-42B4-BE78-700BC03F5508}" type="pres">
      <dgm:prSet presAssocID="{B9A5B208-ED2D-4A89-A249-452E6E96FAEE}" presName="thickLine" presStyleLbl="alignNode1" presStyleIdx="1" presStyleCnt="4"/>
      <dgm:spPr/>
    </dgm:pt>
    <dgm:pt modelId="{8612147C-0B1B-49A8-BC8F-0363E038E4D1}" type="pres">
      <dgm:prSet presAssocID="{B9A5B208-ED2D-4A89-A249-452E6E96FAEE}" presName="horz1" presStyleCnt="0"/>
      <dgm:spPr/>
    </dgm:pt>
    <dgm:pt modelId="{56239759-EE06-4F31-8D1E-A2998D11DE1A}" type="pres">
      <dgm:prSet presAssocID="{B9A5B208-ED2D-4A89-A249-452E6E96FAEE}" presName="tx1" presStyleLbl="revTx" presStyleIdx="1" presStyleCnt="4"/>
      <dgm:spPr/>
    </dgm:pt>
    <dgm:pt modelId="{B6533281-3A81-4809-8945-5C49704724AB}" type="pres">
      <dgm:prSet presAssocID="{B9A5B208-ED2D-4A89-A249-452E6E96FAEE}" presName="vert1" presStyleCnt="0"/>
      <dgm:spPr/>
    </dgm:pt>
    <dgm:pt modelId="{DD943697-EE2D-4A82-884D-F59BEBE7D244}" type="pres">
      <dgm:prSet presAssocID="{88A706FA-0868-46E0-BDC7-4A17430707F5}" presName="thickLine" presStyleLbl="alignNode1" presStyleIdx="2" presStyleCnt="4"/>
      <dgm:spPr/>
    </dgm:pt>
    <dgm:pt modelId="{C101DA7D-7009-49C3-8507-D08D1E8B1567}" type="pres">
      <dgm:prSet presAssocID="{88A706FA-0868-46E0-BDC7-4A17430707F5}" presName="horz1" presStyleCnt="0"/>
      <dgm:spPr/>
    </dgm:pt>
    <dgm:pt modelId="{52C2649F-AAA9-4E2B-B63E-FD96223BE4A7}" type="pres">
      <dgm:prSet presAssocID="{88A706FA-0868-46E0-BDC7-4A17430707F5}" presName="tx1" presStyleLbl="revTx" presStyleIdx="2" presStyleCnt="4"/>
      <dgm:spPr/>
    </dgm:pt>
    <dgm:pt modelId="{45DEA8FF-AB2F-487A-8287-EF133761667F}" type="pres">
      <dgm:prSet presAssocID="{88A706FA-0868-46E0-BDC7-4A17430707F5}" presName="vert1" presStyleCnt="0"/>
      <dgm:spPr/>
    </dgm:pt>
    <dgm:pt modelId="{EA2E6A04-1F05-4A7B-A3AE-F2D982C9B598}" type="pres">
      <dgm:prSet presAssocID="{FEAEF591-59BB-4D13-9871-3AD0DDE23BB4}" presName="thickLine" presStyleLbl="alignNode1" presStyleIdx="3" presStyleCnt="4"/>
      <dgm:spPr/>
    </dgm:pt>
    <dgm:pt modelId="{C153FE78-3BE0-4095-95BA-092336C8BEC3}" type="pres">
      <dgm:prSet presAssocID="{FEAEF591-59BB-4D13-9871-3AD0DDE23BB4}" presName="horz1" presStyleCnt="0"/>
      <dgm:spPr/>
    </dgm:pt>
    <dgm:pt modelId="{D23C663F-F0F8-4896-A878-B224738FD459}" type="pres">
      <dgm:prSet presAssocID="{FEAEF591-59BB-4D13-9871-3AD0DDE23BB4}" presName="tx1" presStyleLbl="revTx" presStyleIdx="3" presStyleCnt="4"/>
      <dgm:spPr/>
    </dgm:pt>
    <dgm:pt modelId="{95E0C2AD-244B-4D9B-9103-B151F5DC0CD3}" type="pres">
      <dgm:prSet presAssocID="{FEAEF591-59BB-4D13-9871-3AD0DDE23BB4}" presName="vert1" presStyleCnt="0"/>
      <dgm:spPr/>
    </dgm:pt>
  </dgm:ptLst>
  <dgm:cxnLst>
    <dgm:cxn modelId="{41B60B0D-A328-4A4E-85BB-02584583D5D7}" srcId="{BF3828BA-DC2B-4746-9D15-8EF50DA3C509}" destId="{88A706FA-0868-46E0-BDC7-4A17430707F5}" srcOrd="2" destOrd="0" parTransId="{C1624696-5840-40C4-8D72-3AB75E80D37D}" sibTransId="{800AB233-D95F-4B49-AF74-B879F5008166}"/>
    <dgm:cxn modelId="{3F96EE2D-E59D-4E67-8EB1-5F54E763D4CC}" type="presOf" srcId="{B9A5B208-ED2D-4A89-A249-452E6E96FAEE}" destId="{56239759-EE06-4F31-8D1E-A2998D11DE1A}" srcOrd="0" destOrd="0" presId="urn:microsoft.com/office/officeart/2008/layout/LinedList"/>
    <dgm:cxn modelId="{8FFAA731-EF20-403F-8185-2FF4AA6648BA}" type="presOf" srcId="{88A706FA-0868-46E0-BDC7-4A17430707F5}" destId="{52C2649F-AAA9-4E2B-B63E-FD96223BE4A7}" srcOrd="0" destOrd="0" presId="urn:microsoft.com/office/officeart/2008/layout/LinedList"/>
    <dgm:cxn modelId="{22338E37-40F9-4962-80F3-6DF9D4DC6F3D}" srcId="{BF3828BA-DC2B-4746-9D15-8EF50DA3C509}" destId="{B9A5B208-ED2D-4A89-A249-452E6E96FAEE}" srcOrd="1" destOrd="0" parTransId="{1E404947-EF60-48DA-9E05-110AC9CB60EE}" sibTransId="{0733620C-931A-4AB5-A1BF-00E09F4886FB}"/>
    <dgm:cxn modelId="{B7EE39B1-F33E-444C-A12A-93F813D0FD8B}" type="presOf" srcId="{FEAEF591-59BB-4D13-9871-3AD0DDE23BB4}" destId="{D23C663F-F0F8-4896-A878-B224738FD459}" srcOrd="0" destOrd="0" presId="urn:microsoft.com/office/officeart/2008/layout/LinedList"/>
    <dgm:cxn modelId="{6DC56FD7-30DB-4B4C-AE11-CF6E49371192}" type="presOf" srcId="{BF3828BA-DC2B-4746-9D15-8EF50DA3C509}" destId="{F1C11D7D-C530-4DB5-ACC9-9D69B605538A}" srcOrd="0" destOrd="0" presId="urn:microsoft.com/office/officeart/2008/layout/LinedList"/>
    <dgm:cxn modelId="{EAEFF6D7-883F-4D8F-BB88-8A968D6DF339}" srcId="{BF3828BA-DC2B-4746-9D15-8EF50DA3C509}" destId="{FEAEF591-59BB-4D13-9871-3AD0DDE23BB4}" srcOrd="3" destOrd="0" parTransId="{C131EF78-EE20-4613-B75F-B169783C1381}" sibTransId="{7476518C-1D4A-4B63-B56C-439798A35C54}"/>
    <dgm:cxn modelId="{102C49E5-555F-4B0B-A2C8-B6AB273505AE}" srcId="{BF3828BA-DC2B-4746-9D15-8EF50DA3C509}" destId="{5E96AC66-AB4A-4AEC-BDB1-1E0C50D03223}" srcOrd="0" destOrd="0" parTransId="{E381D7B7-C22F-4795-A9AE-928DAC8FD0D1}" sibTransId="{1F5EBF02-1DCF-4422-8374-6F3D44AA57F1}"/>
    <dgm:cxn modelId="{282054EE-F306-46E8-A41D-67B61645695E}" type="presOf" srcId="{5E96AC66-AB4A-4AEC-BDB1-1E0C50D03223}" destId="{5507F749-AA00-4AA8-9D9D-7B0418C33397}" srcOrd="0" destOrd="0" presId="urn:microsoft.com/office/officeart/2008/layout/LinedList"/>
    <dgm:cxn modelId="{2B3E6ED7-DAC4-426B-86DB-AA4C41F0CC19}" type="presParOf" srcId="{F1C11D7D-C530-4DB5-ACC9-9D69B605538A}" destId="{D4F227B6-93C1-4DA5-9851-4CC6DD652BA2}" srcOrd="0" destOrd="0" presId="urn:microsoft.com/office/officeart/2008/layout/LinedList"/>
    <dgm:cxn modelId="{BDA3E310-387A-4B4A-8970-038B2FE9E053}" type="presParOf" srcId="{F1C11D7D-C530-4DB5-ACC9-9D69B605538A}" destId="{19C98AC8-C2D0-45E5-8D6F-5974B6E85996}" srcOrd="1" destOrd="0" presId="urn:microsoft.com/office/officeart/2008/layout/LinedList"/>
    <dgm:cxn modelId="{B77A20FB-AF8D-409F-ACF6-E5A3CE272DE5}" type="presParOf" srcId="{19C98AC8-C2D0-45E5-8D6F-5974B6E85996}" destId="{5507F749-AA00-4AA8-9D9D-7B0418C33397}" srcOrd="0" destOrd="0" presId="urn:microsoft.com/office/officeart/2008/layout/LinedList"/>
    <dgm:cxn modelId="{910957D0-63BA-4A2C-B870-6792BD0235CB}" type="presParOf" srcId="{19C98AC8-C2D0-45E5-8D6F-5974B6E85996}" destId="{F16E7EE8-7FAA-4146-B309-C5C9BDA02DB7}" srcOrd="1" destOrd="0" presId="urn:microsoft.com/office/officeart/2008/layout/LinedList"/>
    <dgm:cxn modelId="{A8379849-96EC-4F56-A4FA-B60E1B4ECBEA}" type="presParOf" srcId="{F1C11D7D-C530-4DB5-ACC9-9D69B605538A}" destId="{CA6E2931-2FD5-42B4-BE78-700BC03F5508}" srcOrd="2" destOrd="0" presId="urn:microsoft.com/office/officeart/2008/layout/LinedList"/>
    <dgm:cxn modelId="{087FE5DE-056B-4DD5-B285-07BFE2728788}" type="presParOf" srcId="{F1C11D7D-C530-4DB5-ACC9-9D69B605538A}" destId="{8612147C-0B1B-49A8-BC8F-0363E038E4D1}" srcOrd="3" destOrd="0" presId="urn:microsoft.com/office/officeart/2008/layout/LinedList"/>
    <dgm:cxn modelId="{895DFFE5-12B6-4C44-9174-014312049B71}" type="presParOf" srcId="{8612147C-0B1B-49A8-BC8F-0363E038E4D1}" destId="{56239759-EE06-4F31-8D1E-A2998D11DE1A}" srcOrd="0" destOrd="0" presId="urn:microsoft.com/office/officeart/2008/layout/LinedList"/>
    <dgm:cxn modelId="{E6972FF7-4A78-4FA2-B3AB-AEB038B60822}" type="presParOf" srcId="{8612147C-0B1B-49A8-BC8F-0363E038E4D1}" destId="{B6533281-3A81-4809-8945-5C49704724AB}" srcOrd="1" destOrd="0" presId="urn:microsoft.com/office/officeart/2008/layout/LinedList"/>
    <dgm:cxn modelId="{CCB81060-DE50-4D22-8B8D-BB474A1719DA}" type="presParOf" srcId="{F1C11D7D-C530-4DB5-ACC9-9D69B605538A}" destId="{DD943697-EE2D-4A82-884D-F59BEBE7D244}" srcOrd="4" destOrd="0" presId="urn:microsoft.com/office/officeart/2008/layout/LinedList"/>
    <dgm:cxn modelId="{537B3F32-2375-44DE-B7A1-EB2D188D9CA1}" type="presParOf" srcId="{F1C11D7D-C530-4DB5-ACC9-9D69B605538A}" destId="{C101DA7D-7009-49C3-8507-D08D1E8B1567}" srcOrd="5" destOrd="0" presId="urn:microsoft.com/office/officeart/2008/layout/LinedList"/>
    <dgm:cxn modelId="{28BFF7CC-E28D-4A45-8D31-2A8092B5E8D4}" type="presParOf" srcId="{C101DA7D-7009-49C3-8507-D08D1E8B1567}" destId="{52C2649F-AAA9-4E2B-B63E-FD96223BE4A7}" srcOrd="0" destOrd="0" presId="urn:microsoft.com/office/officeart/2008/layout/LinedList"/>
    <dgm:cxn modelId="{5455DE93-B737-466F-8E28-EDF03A29EE84}" type="presParOf" srcId="{C101DA7D-7009-49C3-8507-D08D1E8B1567}" destId="{45DEA8FF-AB2F-487A-8287-EF133761667F}" srcOrd="1" destOrd="0" presId="urn:microsoft.com/office/officeart/2008/layout/LinedList"/>
    <dgm:cxn modelId="{731588C3-2F15-40D1-9052-3E91A464D02E}" type="presParOf" srcId="{F1C11D7D-C530-4DB5-ACC9-9D69B605538A}" destId="{EA2E6A04-1F05-4A7B-A3AE-F2D982C9B598}" srcOrd="6" destOrd="0" presId="urn:microsoft.com/office/officeart/2008/layout/LinedList"/>
    <dgm:cxn modelId="{E2E17F18-0898-45EC-AFCC-6AAE78DE1C32}" type="presParOf" srcId="{F1C11D7D-C530-4DB5-ACC9-9D69B605538A}" destId="{C153FE78-3BE0-4095-95BA-092336C8BEC3}" srcOrd="7" destOrd="0" presId="urn:microsoft.com/office/officeart/2008/layout/LinedList"/>
    <dgm:cxn modelId="{1D2528DD-2C6D-435E-AA2E-7E939BE2D78B}" type="presParOf" srcId="{C153FE78-3BE0-4095-95BA-092336C8BEC3}" destId="{D23C663F-F0F8-4896-A878-B224738FD459}" srcOrd="0" destOrd="0" presId="urn:microsoft.com/office/officeart/2008/layout/LinedList"/>
    <dgm:cxn modelId="{B6275C69-77AE-4652-A97E-E055E1460CB8}" type="presParOf" srcId="{C153FE78-3BE0-4095-95BA-092336C8BEC3}" destId="{95E0C2AD-244B-4D9B-9103-B151F5DC0C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33BAAA-E3D8-4C0C-8C60-70F1506E0D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90DF1E-EBA1-43A9-8E02-1C5E294A6DBB}">
      <dgm:prSet/>
      <dgm:spPr/>
      <dgm:t>
        <a:bodyPr/>
        <a:lstStyle/>
        <a:p>
          <a:r>
            <a:rPr lang="en-US" b="0" i="0" baseline="0" dirty="0"/>
            <a:t>Used </a:t>
          </a:r>
          <a:r>
            <a:rPr lang="en-US" b="0" i="0" baseline="0" dirty="0" err="1"/>
            <a:t>RandomizedSearchCV</a:t>
          </a:r>
          <a:r>
            <a:rPr lang="en-US" b="0" i="0" baseline="0" dirty="0"/>
            <a:t> with cross-validation</a:t>
          </a:r>
          <a:endParaRPr lang="en-US" dirty="0"/>
        </a:p>
      </dgm:t>
    </dgm:pt>
    <dgm:pt modelId="{E41AE90C-9A27-479A-A200-C1AF6A8FE881}" type="parTrans" cxnId="{9F3F4689-C743-4DD2-8486-B75DA4F429FD}">
      <dgm:prSet/>
      <dgm:spPr/>
      <dgm:t>
        <a:bodyPr/>
        <a:lstStyle/>
        <a:p>
          <a:endParaRPr lang="en-US"/>
        </a:p>
      </dgm:t>
    </dgm:pt>
    <dgm:pt modelId="{3074A4ED-584D-42F9-BED2-E5BB4DA1059C}" type="sibTrans" cxnId="{9F3F4689-C743-4DD2-8486-B75DA4F429FD}">
      <dgm:prSet/>
      <dgm:spPr/>
      <dgm:t>
        <a:bodyPr/>
        <a:lstStyle/>
        <a:p>
          <a:endParaRPr lang="en-US"/>
        </a:p>
      </dgm:t>
    </dgm:pt>
    <dgm:pt modelId="{2B9980E9-AE5A-4D0F-BA77-E912869D854D}">
      <dgm:prSet/>
      <dgm:spPr/>
      <dgm:t>
        <a:bodyPr/>
        <a:lstStyle/>
        <a:p>
          <a:r>
            <a:rPr lang="en-US" b="0" i="0" baseline="0"/>
            <a:t>Tuned parameters:</a:t>
          </a:r>
          <a:endParaRPr lang="en-US"/>
        </a:p>
      </dgm:t>
    </dgm:pt>
    <dgm:pt modelId="{E1B04B13-CBE2-4064-9F53-FDAF030314D9}" type="parTrans" cxnId="{D4FFE620-4240-4099-BC3E-73864961A983}">
      <dgm:prSet/>
      <dgm:spPr/>
      <dgm:t>
        <a:bodyPr/>
        <a:lstStyle/>
        <a:p>
          <a:endParaRPr lang="en-US"/>
        </a:p>
      </dgm:t>
    </dgm:pt>
    <dgm:pt modelId="{BD2B836E-EBA7-4566-9DC1-80998C8B0862}" type="sibTrans" cxnId="{D4FFE620-4240-4099-BC3E-73864961A983}">
      <dgm:prSet/>
      <dgm:spPr/>
      <dgm:t>
        <a:bodyPr/>
        <a:lstStyle/>
        <a:p>
          <a:endParaRPr lang="en-US"/>
        </a:p>
      </dgm:t>
    </dgm:pt>
    <dgm:pt modelId="{83DA17B2-26D2-4C1D-BC1D-406801DFFCE3}">
      <dgm:prSet/>
      <dgm:spPr/>
      <dgm:t>
        <a:bodyPr/>
        <a:lstStyle/>
        <a:p>
          <a:r>
            <a:rPr lang="en-US" b="0" i="0" baseline="0"/>
            <a:t>n_estimators: 100 → 500</a:t>
          </a:r>
          <a:endParaRPr lang="en-US"/>
        </a:p>
      </dgm:t>
    </dgm:pt>
    <dgm:pt modelId="{3C08A5B1-B7FA-437A-B564-AC203D600166}" type="parTrans" cxnId="{7A6CE4AC-6E35-455E-B41A-5D48113DA2AC}">
      <dgm:prSet/>
      <dgm:spPr/>
      <dgm:t>
        <a:bodyPr/>
        <a:lstStyle/>
        <a:p>
          <a:endParaRPr lang="en-US"/>
        </a:p>
      </dgm:t>
    </dgm:pt>
    <dgm:pt modelId="{6221AD38-5AA9-4049-A657-B5B25C312278}" type="sibTrans" cxnId="{7A6CE4AC-6E35-455E-B41A-5D48113DA2AC}">
      <dgm:prSet/>
      <dgm:spPr/>
      <dgm:t>
        <a:bodyPr/>
        <a:lstStyle/>
        <a:p>
          <a:endParaRPr lang="en-US"/>
        </a:p>
      </dgm:t>
    </dgm:pt>
    <dgm:pt modelId="{95FF36C2-8CA5-42AF-AE6E-F91B0629D34A}">
      <dgm:prSet/>
      <dgm:spPr/>
      <dgm:t>
        <a:bodyPr/>
        <a:lstStyle/>
        <a:p>
          <a:r>
            <a:rPr lang="en-US" b="0" i="0" baseline="0"/>
            <a:t>max_depth: 10 → 50</a:t>
          </a:r>
          <a:endParaRPr lang="en-US"/>
        </a:p>
      </dgm:t>
    </dgm:pt>
    <dgm:pt modelId="{257A7039-3D6E-42F7-B1DF-661FC63E0512}" type="parTrans" cxnId="{D0C3E0E6-17D8-490E-82D3-7A6372DBFDC0}">
      <dgm:prSet/>
      <dgm:spPr/>
      <dgm:t>
        <a:bodyPr/>
        <a:lstStyle/>
        <a:p>
          <a:endParaRPr lang="en-US"/>
        </a:p>
      </dgm:t>
    </dgm:pt>
    <dgm:pt modelId="{1EB78CD1-189C-4BCB-89A2-455E65977281}" type="sibTrans" cxnId="{D0C3E0E6-17D8-490E-82D3-7A6372DBFDC0}">
      <dgm:prSet/>
      <dgm:spPr/>
      <dgm:t>
        <a:bodyPr/>
        <a:lstStyle/>
        <a:p>
          <a:endParaRPr lang="en-US"/>
        </a:p>
      </dgm:t>
    </dgm:pt>
    <dgm:pt modelId="{6ED9BD42-0FEE-410F-88E3-2E23ABC34C44}">
      <dgm:prSet/>
      <dgm:spPr/>
      <dgm:t>
        <a:bodyPr/>
        <a:lstStyle/>
        <a:p>
          <a:r>
            <a:rPr lang="en-US" b="0" i="0" baseline="0"/>
            <a:t>min_samples_split, min_samples_leaf, bootstrap</a:t>
          </a:r>
          <a:endParaRPr lang="en-US"/>
        </a:p>
      </dgm:t>
    </dgm:pt>
    <dgm:pt modelId="{48E16CA2-03CC-4873-81D6-A654ECDE808B}" type="parTrans" cxnId="{AB9E0421-C103-419F-9598-AC691F4ABBDF}">
      <dgm:prSet/>
      <dgm:spPr/>
      <dgm:t>
        <a:bodyPr/>
        <a:lstStyle/>
        <a:p>
          <a:endParaRPr lang="en-US"/>
        </a:p>
      </dgm:t>
    </dgm:pt>
    <dgm:pt modelId="{5B81FE09-7A80-4917-B985-99ADA930D11A}" type="sibTrans" cxnId="{AB9E0421-C103-419F-9598-AC691F4ABBDF}">
      <dgm:prSet/>
      <dgm:spPr/>
      <dgm:t>
        <a:bodyPr/>
        <a:lstStyle/>
        <a:p>
          <a:endParaRPr lang="en-US"/>
        </a:p>
      </dgm:t>
    </dgm:pt>
    <dgm:pt modelId="{047DE674-FE7B-4E53-8FA2-F5A84F5E155B}">
      <dgm:prSet/>
      <dgm:spPr/>
      <dgm:t>
        <a:bodyPr/>
        <a:lstStyle/>
        <a:p>
          <a:r>
            <a:rPr lang="en-US" b="0" i="0" baseline="0" dirty="0"/>
            <a:t>Evaluation via 5-fold CV to avoid overfitting</a:t>
          </a:r>
          <a:endParaRPr lang="en-US" dirty="0"/>
        </a:p>
      </dgm:t>
    </dgm:pt>
    <dgm:pt modelId="{E1F6CD00-02E3-448C-9DFE-937F346E0EF9}" type="parTrans" cxnId="{045FB480-5694-457D-935F-5FAC49EB2D6E}">
      <dgm:prSet/>
      <dgm:spPr/>
      <dgm:t>
        <a:bodyPr/>
        <a:lstStyle/>
        <a:p>
          <a:endParaRPr lang="en-US"/>
        </a:p>
      </dgm:t>
    </dgm:pt>
    <dgm:pt modelId="{FBECC3A7-E93E-4CFF-9A03-5768DB3D6DF4}" type="sibTrans" cxnId="{045FB480-5694-457D-935F-5FAC49EB2D6E}">
      <dgm:prSet/>
      <dgm:spPr/>
      <dgm:t>
        <a:bodyPr/>
        <a:lstStyle/>
        <a:p>
          <a:endParaRPr lang="en-US"/>
        </a:p>
      </dgm:t>
    </dgm:pt>
    <dgm:pt modelId="{CC2934E2-B292-43DC-B8DE-58E6FA219E44}" type="pres">
      <dgm:prSet presAssocID="{7F33BAAA-E3D8-4C0C-8C60-70F1506E0D19}" presName="linear" presStyleCnt="0">
        <dgm:presLayoutVars>
          <dgm:animLvl val="lvl"/>
          <dgm:resizeHandles val="exact"/>
        </dgm:presLayoutVars>
      </dgm:prSet>
      <dgm:spPr/>
    </dgm:pt>
    <dgm:pt modelId="{2B572284-F9DA-4561-B37E-D5D7A55571DB}" type="pres">
      <dgm:prSet presAssocID="{2E90DF1E-EBA1-43A9-8E02-1C5E294A6D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111245-6660-449F-B9A9-5D6A40435C70}" type="pres">
      <dgm:prSet presAssocID="{3074A4ED-584D-42F9-BED2-E5BB4DA1059C}" presName="spacer" presStyleCnt="0"/>
      <dgm:spPr/>
    </dgm:pt>
    <dgm:pt modelId="{D170F065-6600-44D7-9189-1BB10BE6541E}" type="pres">
      <dgm:prSet presAssocID="{2B9980E9-AE5A-4D0F-BA77-E912869D85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0CDA60-4A32-4BAD-ADA1-8CC36AF4DC9D}" type="pres">
      <dgm:prSet presAssocID="{2B9980E9-AE5A-4D0F-BA77-E912869D854D}" presName="childText" presStyleLbl="revTx" presStyleIdx="0" presStyleCnt="1">
        <dgm:presLayoutVars>
          <dgm:bulletEnabled val="1"/>
        </dgm:presLayoutVars>
      </dgm:prSet>
      <dgm:spPr/>
    </dgm:pt>
    <dgm:pt modelId="{8065423C-C37E-4B0C-BFDF-A10E9D3AA398}" type="pres">
      <dgm:prSet presAssocID="{047DE674-FE7B-4E53-8FA2-F5A84F5E15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6DA402-53DE-48DF-ADF5-A9DDD5717CD3}" type="presOf" srcId="{7F33BAAA-E3D8-4C0C-8C60-70F1506E0D19}" destId="{CC2934E2-B292-43DC-B8DE-58E6FA219E44}" srcOrd="0" destOrd="0" presId="urn:microsoft.com/office/officeart/2005/8/layout/vList2"/>
    <dgm:cxn modelId="{D4FFE620-4240-4099-BC3E-73864961A983}" srcId="{7F33BAAA-E3D8-4C0C-8C60-70F1506E0D19}" destId="{2B9980E9-AE5A-4D0F-BA77-E912869D854D}" srcOrd="1" destOrd="0" parTransId="{E1B04B13-CBE2-4064-9F53-FDAF030314D9}" sibTransId="{BD2B836E-EBA7-4566-9DC1-80998C8B0862}"/>
    <dgm:cxn modelId="{AB9E0421-C103-419F-9598-AC691F4ABBDF}" srcId="{2B9980E9-AE5A-4D0F-BA77-E912869D854D}" destId="{6ED9BD42-0FEE-410F-88E3-2E23ABC34C44}" srcOrd="2" destOrd="0" parTransId="{48E16CA2-03CC-4873-81D6-A654ECDE808B}" sibTransId="{5B81FE09-7A80-4917-B985-99ADA930D11A}"/>
    <dgm:cxn modelId="{F9859134-A6AA-4E0D-B7C4-1821D41BF289}" type="presOf" srcId="{2E90DF1E-EBA1-43A9-8E02-1C5E294A6DBB}" destId="{2B572284-F9DA-4561-B37E-D5D7A55571DB}" srcOrd="0" destOrd="0" presId="urn:microsoft.com/office/officeart/2005/8/layout/vList2"/>
    <dgm:cxn modelId="{C2F4F867-D2CA-4C8A-BAEB-0EC25163ED3A}" type="presOf" srcId="{2B9980E9-AE5A-4D0F-BA77-E912869D854D}" destId="{D170F065-6600-44D7-9189-1BB10BE6541E}" srcOrd="0" destOrd="0" presId="urn:microsoft.com/office/officeart/2005/8/layout/vList2"/>
    <dgm:cxn modelId="{64ECD557-59AE-4E77-86FE-8C787D2437FB}" type="presOf" srcId="{95FF36C2-8CA5-42AF-AE6E-F91B0629D34A}" destId="{BB0CDA60-4A32-4BAD-ADA1-8CC36AF4DC9D}" srcOrd="0" destOrd="1" presId="urn:microsoft.com/office/officeart/2005/8/layout/vList2"/>
    <dgm:cxn modelId="{EDCCBF7A-ED56-45FE-BD68-6E5321B28F26}" type="presOf" srcId="{047DE674-FE7B-4E53-8FA2-F5A84F5E155B}" destId="{8065423C-C37E-4B0C-BFDF-A10E9D3AA398}" srcOrd="0" destOrd="0" presId="urn:microsoft.com/office/officeart/2005/8/layout/vList2"/>
    <dgm:cxn modelId="{6212D77B-DBDF-4EF5-BB4F-F776A482A087}" type="presOf" srcId="{6ED9BD42-0FEE-410F-88E3-2E23ABC34C44}" destId="{BB0CDA60-4A32-4BAD-ADA1-8CC36AF4DC9D}" srcOrd="0" destOrd="2" presId="urn:microsoft.com/office/officeart/2005/8/layout/vList2"/>
    <dgm:cxn modelId="{045FB480-5694-457D-935F-5FAC49EB2D6E}" srcId="{7F33BAAA-E3D8-4C0C-8C60-70F1506E0D19}" destId="{047DE674-FE7B-4E53-8FA2-F5A84F5E155B}" srcOrd="2" destOrd="0" parTransId="{E1F6CD00-02E3-448C-9DFE-937F346E0EF9}" sibTransId="{FBECC3A7-E93E-4CFF-9A03-5768DB3D6DF4}"/>
    <dgm:cxn modelId="{9F3F4689-C743-4DD2-8486-B75DA4F429FD}" srcId="{7F33BAAA-E3D8-4C0C-8C60-70F1506E0D19}" destId="{2E90DF1E-EBA1-43A9-8E02-1C5E294A6DBB}" srcOrd="0" destOrd="0" parTransId="{E41AE90C-9A27-479A-A200-C1AF6A8FE881}" sibTransId="{3074A4ED-584D-42F9-BED2-E5BB4DA1059C}"/>
    <dgm:cxn modelId="{7A6CE4AC-6E35-455E-B41A-5D48113DA2AC}" srcId="{2B9980E9-AE5A-4D0F-BA77-E912869D854D}" destId="{83DA17B2-26D2-4C1D-BC1D-406801DFFCE3}" srcOrd="0" destOrd="0" parTransId="{3C08A5B1-B7FA-437A-B564-AC203D600166}" sibTransId="{6221AD38-5AA9-4049-A657-B5B25C312278}"/>
    <dgm:cxn modelId="{7BDF6CAF-C29F-4149-B4A3-1ABB1EE7EAC3}" type="presOf" srcId="{83DA17B2-26D2-4C1D-BC1D-406801DFFCE3}" destId="{BB0CDA60-4A32-4BAD-ADA1-8CC36AF4DC9D}" srcOrd="0" destOrd="0" presId="urn:microsoft.com/office/officeart/2005/8/layout/vList2"/>
    <dgm:cxn modelId="{D0C3E0E6-17D8-490E-82D3-7A6372DBFDC0}" srcId="{2B9980E9-AE5A-4D0F-BA77-E912869D854D}" destId="{95FF36C2-8CA5-42AF-AE6E-F91B0629D34A}" srcOrd="1" destOrd="0" parTransId="{257A7039-3D6E-42F7-B1DF-661FC63E0512}" sibTransId="{1EB78CD1-189C-4BCB-89A2-455E65977281}"/>
    <dgm:cxn modelId="{B679F969-D7B9-4AC6-AC99-95C91CDA7C6B}" type="presParOf" srcId="{CC2934E2-B292-43DC-B8DE-58E6FA219E44}" destId="{2B572284-F9DA-4561-B37E-D5D7A55571DB}" srcOrd="0" destOrd="0" presId="urn:microsoft.com/office/officeart/2005/8/layout/vList2"/>
    <dgm:cxn modelId="{540B1F78-EA67-4BA9-BAAF-CE3BB6DCA642}" type="presParOf" srcId="{CC2934E2-B292-43DC-B8DE-58E6FA219E44}" destId="{F4111245-6660-449F-B9A9-5D6A40435C70}" srcOrd="1" destOrd="0" presId="urn:microsoft.com/office/officeart/2005/8/layout/vList2"/>
    <dgm:cxn modelId="{5547B5B2-D913-438C-ADB3-425D8372BC27}" type="presParOf" srcId="{CC2934E2-B292-43DC-B8DE-58E6FA219E44}" destId="{D170F065-6600-44D7-9189-1BB10BE6541E}" srcOrd="2" destOrd="0" presId="urn:microsoft.com/office/officeart/2005/8/layout/vList2"/>
    <dgm:cxn modelId="{BD2A2466-426C-40F4-8D85-1EA2A0D3F660}" type="presParOf" srcId="{CC2934E2-B292-43DC-B8DE-58E6FA219E44}" destId="{BB0CDA60-4A32-4BAD-ADA1-8CC36AF4DC9D}" srcOrd="3" destOrd="0" presId="urn:microsoft.com/office/officeart/2005/8/layout/vList2"/>
    <dgm:cxn modelId="{AED4AF35-C34B-49E4-82F4-3FE9C1D9A441}" type="presParOf" srcId="{CC2934E2-B292-43DC-B8DE-58E6FA219E44}" destId="{8065423C-C37E-4B0C-BFDF-A10E9D3AA3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A13B6C-230D-427F-9902-DC75A3DC197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D561B48-FC06-4B37-A36B-6E02223FDD37}">
      <dgm:prSet/>
      <dgm:spPr/>
      <dgm:t>
        <a:bodyPr/>
        <a:lstStyle/>
        <a:p>
          <a:r>
            <a:rPr lang="en-US" b="0" i="0" baseline="0"/>
            <a:t>Random Forest offers high interpretability and stable performance.</a:t>
          </a:r>
          <a:endParaRPr lang="en-US"/>
        </a:p>
      </dgm:t>
    </dgm:pt>
    <dgm:pt modelId="{6A3CC150-8DAD-41F8-88CC-0AA7E3D8B124}" type="parTrans" cxnId="{498C00E7-9B1F-4B13-90D5-7722C6AC6B7C}">
      <dgm:prSet/>
      <dgm:spPr/>
      <dgm:t>
        <a:bodyPr/>
        <a:lstStyle/>
        <a:p>
          <a:endParaRPr lang="en-US"/>
        </a:p>
      </dgm:t>
    </dgm:pt>
    <dgm:pt modelId="{419C0432-906F-4820-9FFA-8EEFAD50C21D}" type="sibTrans" cxnId="{498C00E7-9B1F-4B13-90D5-7722C6AC6B7C}">
      <dgm:prSet/>
      <dgm:spPr/>
      <dgm:t>
        <a:bodyPr/>
        <a:lstStyle/>
        <a:p>
          <a:endParaRPr lang="en-US"/>
        </a:p>
      </dgm:t>
    </dgm:pt>
    <dgm:pt modelId="{E4E3383A-3C13-4BDF-BF7C-4CB66BBABBC9}">
      <dgm:prSet/>
      <dgm:spPr/>
      <dgm:t>
        <a:bodyPr/>
        <a:lstStyle/>
        <a:p>
          <a:r>
            <a:rPr lang="en-US" b="0" i="0" baseline="0"/>
            <a:t>Preprocessing and tuning significantly enhanced model accuracy.</a:t>
          </a:r>
          <a:endParaRPr lang="en-US"/>
        </a:p>
      </dgm:t>
    </dgm:pt>
    <dgm:pt modelId="{51396EE5-91B0-409F-A33C-DC75C2814EDD}" type="parTrans" cxnId="{15F1CDB8-6A9C-4F2C-A402-DBE92057D23B}">
      <dgm:prSet/>
      <dgm:spPr/>
      <dgm:t>
        <a:bodyPr/>
        <a:lstStyle/>
        <a:p>
          <a:endParaRPr lang="en-US"/>
        </a:p>
      </dgm:t>
    </dgm:pt>
    <dgm:pt modelId="{7950BC4E-5A41-46A3-8090-E2BB1880D7D8}" type="sibTrans" cxnId="{15F1CDB8-6A9C-4F2C-A402-DBE92057D23B}">
      <dgm:prSet/>
      <dgm:spPr/>
      <dgm:t>
        <a:bodyPr/>
        <a:lstStyle/>
        <a:p>
          <a:endParaRPr lang="en-US"/>
        </a:p>
      </dgm:t>
    </dgm:pt>
    <dgm:pt modelId="{58C50D55-6E8D-49AD-8A76-DE119F646CC0}">
      <dgm:prSet/>
      <dgm:spPr/>
      <dgm:t>
        <a:bodyPr/>
        <a:lstStyle/>
        <a:p>
          <a:r>
            <a:rPr lang="en-US" b="0" i="0" baseline="0"/>
            <a:t>Future scope: Incorporate demographic and mobility data to further improve predictions.</a:t>
          </a:r>
          <a:endParaRPr lang="en-US"/>
        </a:p>
      </dgm:t>
    </dgm:pt>
    <dgm:pt modelId="{F77DDE53-23BA-47D8-8FBB-22F133FD8253}" type="parTrans" cxnId="{F601AF55-4954-49F3-B23E-225253DD95FF}">
      <dgm:prSet/>
      <dgm:spPr/>
      <dgm:t>
        <a:bodyPr/>
        <a:lstStyle/>
        <a:p>
          <a:endParaRPr lang="en-US"/>
        </a:p>
      </dgm:t>
    </dgm:pt>
    <dgm:pt modelId="{F94076F9-DC11-4D04-9675-9663E9A24171}" type="sibTrans" cxnId="{F601AF55-4954-49F3-B23E-225253DD95FF}">
      <dgm:prSet/>
      <dgm:spPr/>
      <dgm:t>
        <a:bodyPr/>
        <a:lstStyle/>
        <a:p>
          <a:endParaRPr lang="en-US"/>
        </a:p>
      </dgm:t>
    </dgm:pt>
    <dgm:pt modelId="{88F73BDD-3B6B-4DC2-B332-C8EF743BE642}" type="pres">
      <dgm:prSet presAssocID="{BCA13B6C-230D-427F-9902-DC75A3DC1979}" presName="linear" presStyleCnt="0">
        <dgm:presLayoutVars>
          <dgm:animLvl val="lvl"/>
          <dgm:resizeHandles val="exact"/>
        </dgm:presLayoutVars>
      </dgm:prSet>
      <dgm:spPr/>
    </dgm:pt>
    <dgm:pt modelId="{9ED1AA00-6D79-4231-AD4E-18AE1022E64C}" type="pres">
      <dgm:prSet presAssocID="{4D561B48-FC06-4B37-A36B-6E02223FDD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E45BC7-CF06-45FF-A4EA-D177C7711EEE}" type="pres">
      <dgm:prSet presAssocID="{419C0432-906F-4820-9FFA-8EEFAD50C21D}" presName="spacer" presStyleCnt="0"/>
      <dgm:spPr/>
    </dgm:pt>
    <dgm:pt modelId="{FA3304B5-F4E2-499D-B4BE-2BB088B3896A}" type="pres">
      <dgm:prSet presAssocID="{E4E3383A-3C13-4BDF-BF7C-4CB66BBABB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E674C8-AAC3-43F6-9B36-11768CF4907F}" type="pres">
      <dgm:prSet presAssocID="{7950BC4E-5A41-46A3-8090-E2BB1880D7D8}" presName="spacer" presStyleCnt="0"/>
      <dgm:spPr/>
    </dgm:pt>
    <dgm:pt modelId="{1251DB4C-2F44-493E-B188-D362C84D8323}" type="pres">
      <dgm:prSet presAssocID="{58C50D55-6E8D-49AD-8A76-DE119F646C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54361C-BF29-49D0-A896-6F0D1F2B67B4}" type="presOf" srcId="{E4E3383A-3C13-4BDF-BF7C-4CB66BBABBC9}" destId="{FA3304B5-F4E2-499D-B4BE-2BB088B3896A}" srcOrd="0" destOrd="0" presId="urn:microsoft.com/office/officeart/2005/8/layout/vList2"/>
    <dgm:cxn modelId="{07FAD86C-1075-460F-83F6-64904A431834}" type="presOf" srcId="{BCA13B6C-230D-427F-9902-DC75A3DC1979}" destId="{88F73BDD-3B6B-4DC2-B332-C8EF743BE642}" srcOrd="0" destOrd="0" presId="urn:microsoft.com/office/officeart/2005/8/layout/vList2"/>
    <dgm:cxn modelId="{F517C56F-F653-4380-97BF-2B97EBA0C702}" type="presOf" srcId="{4D561B48-FC06-4B37-A36B-6E02223FDD37}" destId="{9ED1AA00-6D79-4231-AD4E-18AE1022E64C}" srcOrd="0" destOrd="0" presId="urn:microsoft.com/office/officeart/2005/8/layout/vList2"/>
    <dgm:cxn modelId="{F601AF55-4954-49F3-B23E-225253DD95FF}" srcId="{BCA13B6C-230D-427F-9902-DC75A3DC1979}" destId="{58C50D55-6E8D-49AD-8A76-DE119F646CC0}" srcOrd="2" destOrd="0" parTransId="{F77DDE53-23BA-47D8-8FBB-22F133FD8253}" sibTransId="{F94076F9-DC11-4D04-9675-9663E9A24171}"/>
    <dgm:cxn modelId="{C513E355-13AF-472D-85FC-8616F4D3B4E8}" type="presOf" srcId="{58C50D55-6E8D-49AD-8A76-DE119F646CC0}" destId="{1251DB4C-2F44-493E-B188-D362C84D8323}" srcOrd="0" destOrd="0" presId="urn:microsoft.com/office/officeart/2005/8/layout/vList2"/>
    <dgm:cxn modelId="{15F1CDB8-6A9C-4F2C-A402-DBE92057D23B}" srcId="{BCA13B6C-230D-427F-9902-DC75A3DC1979}" destId="{E4E3383A-3C13-4BDF-BF7C-4CB66BBABBC9}" srcOrd="1" destOrd="0" parTransId="{51396EE5-91B0-409F-A33C-DC75C2814EDD}" sibTransId="{7950BC4E-5A41-46A3-8090-E2BB1880D7D8}"/>
    <dgm:cxn modelId="{498C00E7-9B1F-4B13-90D5-7722C6AC6B7C}" srcId="{BCA13B6C-230D-427F-9902-DC75A3DC1979}" destId="{4D561B48-FC06-4B37-A36B-6E02223FDD37}" srcOrd="0" destOrd="0" parTransId="{6A3CC150-8DAD-41F8-88CC-0AA7E3D8B124}" sibTransId="{419C0432-906F-4820-9FFA-8EEFAD50C21D}"/>
    <dgm:cxn modelId="{B7132FB8-F8A5-44EB-8CE0-B19169782ACA}" type="presParOf" srcId="{88F73BDD-3B6B-4DC2-B332-C8EF743BE642}" destId="{9ED1AA00-6D79-4231-AD4E-18AE1022E64C}" srcOrd="0" destOrd="0" presId="urn:microsoft.com/office/officeart/2005/8/layout/vList2"/>
    <dgm:cxn modelId="{1BAC131A-D066-4B07-950A-D847FD7D3E77}" type="presParOf" srcId="{88F73BDD-3B6B-4DC2-B332-C8EF743BE642}" destId="{EDE45BC7-CF06-45FF-A4EA-D177C7711EEE}" srcOrd="1" destOrd="0" presId="urn:microsoft.com/office/officeart/2005/8/layout/vList2"/>
    <dgm:cxn modelId="{192ABCB2-1FF4-413A-990B-F45FBA59F83A}" type="presParOf" srcId="{88F73BDD-3B6B-4DC2-B332-C8EF743BE642}" destId="{FA3304B5-F4E2-499D-B4BE-2BB088B3896A}" srcOrd="2" destOrd="0" presId="urn:microsoft.com/office/officeart/2005/8/layout/vList2"/>
    <dgm:cxn modelId="{9F335D07-A384-4C15-81EE-4DAE823BB536}" type="presParOf" srcId="{88F73BDD-3B6B-4DC2-B332-C8EF743BE642}" destId="{5FE674C8-AAC3-43F6-9B36-11768CF4907F}" srcOrd="3" destOrd="0" presId="urn:microsoft.com/office/officeart/2005/8/layout/vList2"/>
    <dgm:cxn modelId="{43E2A138-4358-40BC-B2D2-5080BC08DD08}" type="presParOf" srcId="{88F73BDD-3B6B-4DC2-B332-C8EF743BE642}" destId="{1251DB4C-2F44-493E-B188-D362C84D83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91978D-6ED1-4259-AE38-6977E679375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F707F3-6588-46A5-914D-28A2D8A17F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 Performance</a:t>
          </a:r>
          <a:endParaRPr lang="en-US"/>
        </a:p>
      </dgm:t>
    </dgm:pt>
    <dgm:pt modelId="{F2A60A4B-2838-4B28-9526-394EC88B7D04}" type="parTrans" cxnId="{A79EEDE8-FAF9-4368-A175-16B5D6BCED19}">
      <dgm:prSet/>
      <dgm:spPr/>
      <dgm:t>
        <a:bodyPr/>
        <a:lstStyle/>
        <a:p>
          <a:endParaRPr lang="en-US"/>
        </a:p>
      </dgm:t>
    </dgm:pt>
    <dgm:pt modelId="{35CF6D9F-2875-4D10-9787-2A81768EBC5A}" type="sibTrans" cxnId="{A79EEDE8-FAF9-4368-A175-16B5D6BCED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12CAC2-4D2C-4913-A00D-F3C45E55F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Mean Absolute Error (MAE): 4.1203</a:t>
          </a:r>
        </a:p>
      </dgm:t>
    </dgm:pt>
    <dgm:pt modelId="{6AA94252-3036-4B14-B898-DC3D7CA5DFD7}" type="parTrans" cxnId="{4DE9C9AA-B49D-4478-9C82-655D000E11E5}">
      <dgm:prSet/>
      <dgm:spPr/>
      <dgm:t>
        <a:bodyPr/>
        <a:lstStyle/>
        <a:p>
          <a:endParaRPr lang="en-US"/>
        </a:p>
      </dgm:t>
    </dgm:pt>
    <dgm:pt modelId="{9ECCE6E8-F103-4951-A701-EA325EED3879}" type="sibTrans" cxnId="{4DE9C9AA-B49D-4478-9C82-655D000E11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77E742-BE52-4705-B440-A0AAAC4154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Mean Squared Error (MSE): 711.8736</a:t>
          </a:r>
        </a:p>
      </dgm:t>
    </dgm:pt>
    <dgm:pt modelId="{B3B57F6A-2EDD-48F2-85E8-65C598B44258}" type="parTrans" cxnId="{92DD935C-1D9D-472B-BC5A-49B6BDC638F7}">
      <dgm:prSet/>
      <dgm:spPr/>
      <dgm:t>
        <a:bodyPr/>
        <a:lstStyle/>
        <a:p>
          <a:endParaRPr lang="en-US"/>
        </a:p>
      </dgm:t>
    </dgm:pt>
    <dgm:pt modelId="{927AB1C3-F555-479A-B5B4-4529B15F81F5}" type="sibTrans" cxnId="{92DD935C-1D9D-472B-BC5A-49B6BDC638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7E3A5B-C3E9-4352-8C82-6D4EA94E3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R-squared (R² Score): 95.8450%</a:t>
          </a:r>
        </a:p>
      </dgm:t>
    </dgm:pt>
    <dgm:pt modelId="{4BD55A67-CAAF-4D8D-AC2E-13E2198A36F6}" type="parTrans" cxnId="{D1579D7E-31C2-4C04-AA23-EE7BDC4CF5DF}">
      <dgm:prSet/>
      <dgm:spPr/>
      <dgm:t>
        <a:bodyPr/>
        <a:lstStyle/>
        <a:p>
          <a:endParaRPr lang="en-US"/>
        </a:p>
      </dgm:t>
    </dgm:pt>
    <dgm:pt modelId="{AB48CA2D-8B01-4542-B70C-21AB2D1B7139}" type="sibTrans" cxnId="{D1579D7E-31C2-4C04-AA23-EE7BDC4CF5DF}">
      <dgm:prSet/>
      <dgm:spPr/>
      <dgm:t>
        <a:bodyPr/>
        <a:lstStyle/>
        <a:p>
          <a:endParaRPr lang="en-US"/>
        </a:p>
      </dgm:t>
    </dgm:pt>
    <dgm:pt modelId="{31BF4DB2-2D19-482F-A28A-374CFEA44B5C}" type="pres">
      <dgm:prSet presAssocID="{4491978D-6ED1-4259-AE38-6977E6793751}" presName="root" presStyleCnt="0">
        <dgm:presLayoutVars>
          <dgm:dir/>
          <dgm:resizeHandles val="exact"/>
        </dgm:presLayoutVars>
      </dgm:prSet>
      <dgm:spPr/>
    </dgm:pt>
    <dgm:pt modelId="{F44C94FB-6683-4300-9542-00E4C27F15E6}" type="pres">
      <dgm:prSet presAssocID="{4491978D-6ED1-4259-AE38-6977E6793751}" presName="container" presStyleCnt="0">
        <dgm:presLayoutVars>
          <dgm:dir/>
          <dgm:resizeHandles val="exact"/>
        </dgm:presLayoutVars>
      </dgm:prSet>
      <dgm:spPr/>
    </dgm:pt>
    <dgm:pt modelId="{4E24D285-2F34-4B63-BFFA-720F6B115BBF}" type="pres">
      <dgm:prSet presAssocID="{0DF707F3-6588-46A5-914D-28A2D8A17F4B}" presName="compNode" presStyleCnt="0"/>
      <dgm:spPr/>
    </dgm:pt>
    <dgm:pt modelId="{2A67BF74-3BD7-4A31-B386-7217AAD39A79}" type="pres">
      <dgm:prSet presAssocID="{0DF707F3-6588-46A5-914D-28A2D8A17F4B}" presName="iconBgRect" presStyleLbl="bgShp" presStyleIdx="0" presStyleCnt="4"/>
      <dgm:spPr/>
    </dgm:pt>
    <dgm:pt modelId="{A56A95C5-B541-499D-89ED-19F066B80B4B}" type="pres">
      <dgm:prSet presAssocID="{0DF707F3-6588-46A5-914D-28A2D8A17F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26FA03F-D25D-4CD5-8ACE-3D117F4B768B}" type="pres">
      <dgm:prSet presAssocID="{0DF707F3-6588-46A5-914D-28A2D8A17F4B}" presName="spaceRect" presStyleCnt="0"/>
      <dgm:spPr/>
    </dgm:pt>
    <dgm:pt modelId="{65F9E09C-67EB-4AFE-A4E6-76B761EEB126}" type="pres">
      <dgm:prSet presAssocID="{0DF707F3-6588-46A5-914D-28A2D8A17F4B}" presName="textRect" presStyleLbl="revTx" presStyleIdx="0" presStyleCnt="4">
        <dgm:presLayoutVars>
          <dgm:chMax val="1"/>
          <dgm:chPref val="1"/>
        </dgm:presLayoutVars>
      </dgm:prSet>
      <dgm:spPr/>
    </dgm:pt>
    <dgm:pt modelId="{F917F185-7F18-4B27-9BE6-E64FD81FAF23}" type="pres">
      <dgm:prSet presAssocID="{35CF6D9F-2875-4D10-9787-2A81768EBC5A}" presName="sibTrans" presStyleLbl="sibTrans2D1" presStyleIdx="0" presStyleCnt="0"/>
      <dgm:spPr/>
    </dgm:pt>
    <dgm:pt modelId="{39654868-56FA-4D27-A37B-72F5A0B07CA5}" type="pres">
      <dgm:prSet presAssocID="{2F12CAC2-4D2C-4913-A00D-F3C45E55F198}" presName="compNode" presStyleCnt="0"/>
      <dgm:spPr/>
    </dgm:pt>
    <dgm:pt modelId="{B2497F33-8B9B-43CB-AF85-23A49F64C9C2}" type="pres">
      <dgm:prSet presAssocID="{2F12CAC2-4D2C-4913-A00D-F3C45E55F198}" presName="iconBgRect" presStyleLbl="bgShp" presStyleIdx="1" presStyleCnt="4"/>
      <dgm:spPr/>
    </dgm:pt>
    <dgm:pt modelId="{DC334CB8-341F-49E3-8CF2-83F0B1DC86A8}" type="pres">
      <dgm:prSet presAssocID="{2F12CAC2-4D2C-4913-A00D-F3C45E55F1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21D3A60-7F42-4EB6-8E56-DFC1710A1242}" type="pres">
      <dgm:prSet presAssocID="{2F12CAC2-4D2C-4913-A00D-F3C45E55F198}" presName="spaceRect" presStyleCnt="0"/>
      <dgm:spPr/>
    </dgm:pt>
    <dgm:pt modelId="{FC101D36-F000-4931-9413-A7F99A9165F8}" type="pres">
      <dgm:prSet presAssocID="{2F12CAC2-4D2C-4913-A00D-F3C45E55F198}" presName="textRect" presStyleLbl="revTx" presStyleIdx="1" presStyleCnt="4">
        <dgm:presLayoutVars>
          <dgm:chMax val="1"/>
          <dgm:chPref val="1"/>
        </dgm:presLayoutVars>
      </dgm:prSet>
      <dgm:spPr/>
    </dgm:pt>
    <dgm:pt modelId="{6704F74F-DC42-49C2-A00F-B507889DD3B7}" type="pres">
      <dgm:prSet presAssocID="{9ECCE6E8-F103-4951-A701-EA325EED3879}" presName="sibTrans" presStyleLbl="sibTrans2D1" presStyleIdx="0" presStyleCnt="0"/>
      <dgm:spPr/>
    </dgm:pt>
    <dgm:pt modelId="{7FDB7993-7D55-4974-A1B8-722D1ECB3377}" type="pres">
      <dgm:prSet presAssocID="{5477E742-BE52-4705-B440-A0AAAC4154C5}" presName="compNode" presStyleCnt="0"/>
      <dgm:spPr/>
    </dgm:pt>
    <dgm:pt modelId="{285A3BC3-FD12-415D-A83C-B98F76A841F3}" type="pres">
      <dgm:prSet presAssocID="{5477E742-BE52-4705-B440-A0AAAC4154C5}" presName="iconBgRect" presStyleLbl="bgShp" presStyleIdx="2" presStyleCnt="4"/>
      <dgm:spPr/>
    </dgm:pt>
    <dgm:pt modelId="{59EDA724-E0D1-4C60-9402-7F1787691121}" type="pres">
      <dgm:prSet presAssocID="{5477E742-BE52-4705-B440-A0AAAC4154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92D2A79-07E6-4C03-A291-1DDA80DE3345}" type="pres">
      <dgm:prSet presAssocID="{5477E742-BE52-4705-B440-A0AAAC4154C5}" presName="spaceRect" presStyleCnt="0"/>
      <dgm:spPr/>
    </dgm:pt>
    <dgm:pt modelId="{FE74C79A-CA53-435B-BB7F-A92FC0739414}" type="pres">
      <dgm:prSet presAssocID="{5477E742-BE52-4705-B440-A0AAAC4154C5}" presName="textRect" presStyleLbl="revTx" presStyleIdx="2" presStyleCnt="4">
        <dgm:presLayoutVars>
          <dgm:chMax val="1"/>
          <dgm:chPref val="1"/>
        </dgm:presLayoutVars>
      </dgm:prSet>
      <dgm:spPr/>
    </dgm:pt>
    <dgm:pt modelId="{2A374A5D-3BB5-4839-96CD-A1DB55A44D31}" type="pres">
      <dgm:prSet presAssocID="{927AB1C3-F555-479A-B5B4-4529B15F81F5}" presName="sibTrans" presStyleLbl="sibTrans2D1" presStyleIdx="0" presStyleCnt="0"/>
      <dgm:spPr/>
    </dgm:pt>
    <dgm:pt modelId="{2BDF1F57-DA4C-4EFC-89DA-9778361B951A}" type="pres">
      <dgm:prSet presAssocID="{757E3A5B-C3E9-4352-8C82-6D4EA94E3165}" presName="compNode" presStyleCnt="0"/>
      <dgm:spPr/>
    </dgm:pt>
    <dgm:pt modelId="{C2DD409D-1616-4324-995B-2D283B22E049}" type="pres">
      <dgm:prSet presAssocID="{757E3A5B-C3E9-4352-8C82-6D4EA94E3165}" presName="iconBgRect" presStyleLbl="bgShp" presStyleIdx="3" presStyleCnt="4"/>
      <dgm:spPr/>
    </dgm:pt>
    <dgm:pt modelId="{D25E50E3-9EA4-4D9E-B71C-560451DEFB39}" type="pres">
      <dgm:prSet presAssocID="{757E3A5B-C3E9-4352-8C82-6D4EA94E31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8BA5A26-A230-4CCF-9C80-91990A7F6204}" type="pres">
      <dgm:prSet presAssocID="{757E3A5B-C3E9-4352-8C82-6D4EA94E3165}" presName="spaceRect" presStyleCnt="0"/>
      <dgm:spPr/>
    </dgm:pt>
    <dgm:pt modelId="{31EDE77F-53AA-4FCC-9A6F-B4691476434D}" type="pres">
      <dgm:prSet presAssocID="{757E3A5B-C3E9-4352-8C82-6D4EA94E31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DD935C-1D9D-472B-BC5A-49B6BDC638F7}" srcId="{4491978D-6ED1-4259-AE38-6977E6793751}" destId="{5477E742-BE52-4705-B440-A0AAAC4154C5}" srcOrd="2" destOrd="0" parTransId="{B3B57F6A-2EDD-48F2-85E8-65C598B44258}" sibTransId="{927AB1C3-F555-479A-B5B4-4529B15F81F5}"/>
    <dgm:cxn modelId="{D0702A70-65C5-4406-AD20-3FBB2B2A4C59}" type="presOf" srcId="{927AB1C3-F555-479A-B5B4-4529B15F81F5}" destId="{2A374A5D-3BB5-4839-96CD-A1DB55A44D31}" srcOrd="0" destOrd="0" presId="urn:microsoft.com/office/officeart/2018/2/layout/IconCircleList"/>
    <dgm:cxn modelId="{D8B3A353-8763-40A7-AD9F-778639F9E2A1}" type="presOf" srcId="{5477E742-BE52-4705-B440-A0AAAC4154C5}" destId="{FE74C79A-CA53-435B-BB7F-A92FC0739414}" srcOrd="0" destOrd="0" presId="urn:microsoft.com/office/officeart/2018/2/layout/IconCircleList"/>
    <dgm:cxn modelId="{B0132758-D484-45B3-81FE-294D480AEDD3}" type="presOf" srcId="{4491978D-6ED1-4259-AE38-6977E6793751}" destId="{31BF4DB2-2D19-482F-A28A-374CFEA44B5C}" srcOrd="0" destOrd="0" presId="urn:microsoft.com/office/officeart/2018/2/layout/IconCircleList"/>
    <dgm:cxn modelId="{D1579D7E-31C2-4C04-AA23-EE7BDC4CF5DF}" srcId="{4491978D-6ED1-4259-AE38-6977E6793751}" destId="{757E3A5B-C3E9-4352-8C82-6D4EA94E3165}" srcOrd="3" destOrd="0" parTransId="{4BD55A67-CAAF-4D8D-AC2E-13E2198A36F6}" sibTransId="{AB48CA2D-8B01-4542-B70C-21AB2D1B7139}"/>
    <dgm:cxn modelId="{85C47592-F0DC-48B3-8397-A20329F7DDF3}" type="presOf" srcId="{35CF6D9F-2875-4D10-9787-2A81768EBC5A}" destId="{F917F185-7F18-4B27-9BE6-E64FD81FAF23}" srcOrd="0" destOrd="0" presId="urn:microsoft.com/office/officeart/2018/2/layout/IconCircleList"/>
    <dgm:cxn modelId="{4DE9C9AA-B49D-4478-9C82-655D000E11E5}" srcId="{4491978D-6ED1-4259-AE38-6977E6793751}" destId="{2F12CAC2-4D2C-4913-A00D-F3C45E55F198}" srcOrd="1" destOrd="0" parTransId="{6AA94252-3036-4B14-B898-DC3D7CA5DFD7}" sibTransId="{9ECCE6E8-F103-4951-A701-EA325EED3879}"/>
    <dgm:cxn modelId="{0094D6D4-86D1-4AED-8793-E9FDFD524A6D}" type="presOf" srcId="{2F12CAC2-4D2C-4913-A00D-F3C45E55F198}" destId="{FC101D36-F000-4931-9413-A7F99A9165F8}" srcOrd="0" destOrd="0" presId="urn:microsoft.com/office/officeart/2018/2/layout/IconCircleList"/>
    <dgm:cxn modelId="{DC25EEDA-48EB-4B70-BC19-9BA030312636}" type="presOf" srcId="{9ECCE6E8-F103-4951-A701-EA325EED3879}" destId="{6704F74F-DC42-49C2-A00F-B507889DD3B7}" srcOrd="0" destOrd="0" presId="urn:microsoft.com/office/officeart/2018/2/layout/IconCircleList"/>
    <dgm:cxn modelId="{A79EEDE8-FAF9-4368-A175-16B5D6BCED19}" srcId="{4491978D-6ED1-4259-AE38-6977E6793751}" destId="{0DF707F3-6588-46A5-914D-28A2D8A17F4B}" srcOrd="0" destOrd="0" parTransId="{F2A60A4B-2838-4B28-9526-394EC88B7D04}" sibTransId="{35CF6D9F-2875-4D10-9787-2A81768EBC5A}"/>
    <dgm:cxn modelId="{8A1DE8F0-D40B-493B-AF89-B5A4AF6A5938}" type="presOf" srcId="{0DF707F3-6588-46A5-914D-28A2D8A17F4B}" destId="{65F9E09C-67EB-4AFE-A4E6-76B761EEB126}" srcOrd="0" destOrd="0" presId="urn:microsoft.com/office/officeart/2018/2/layout/IconCircleList"/>
    <dgm:cxn modelId="{A5C923FA-23E0-4E08-94DE-650B95A0E6E3}" type="presOf" srcId="{757E3A5B-C3E9-4352-8C82-6D4EA94E3165}" destId="{31EDE77F-53AA-4FCC-9A6F-B4691476434D}" srcOrd="0" destOrd="0" presId="urn:microsoft.com/office/officeart/2018/2/layout/IconCircleList"/>
    <dgm:cxn modelId="{3341CAC6-3BA4-421B-91DF-A1CDCB830B02}" type="presParOf" srcId="{31BF4DB2-2D19-482F-A28A-374CFEA44B5C}" destId="{F44C94FB-6683-4300-9542-00E4C27F15E6}" srcOrd="0" destOrd="0" presId="urn:microsoft.com/office/officeart/2018/2/layout/IconCircleList"/>
    <dgm:cxn modelId="{A7D2C53C-7F10-4106-AD52-D69C50E3BE4F}" type="presParOf" srcId="{F44C94FB-6683-4300-9542-00E4C27F15E6}" destId="{4E24D285-2F34-4B63-BFFA-720F6B115BBF}" srcOrd="0" destOrd="0" presId="urn:microsoft.com/office/officeart/2018/2/layout/IconCircleList"/>
    <dgm:cxn modelId="{0E5A94B8-D994-44F3-A073-46141567BC2E}" type="presParOf" srcId="{4E24D285-2F34-4B63-BFFA-720F6B115BBF}" destId="{2A67BF74-3BD7-4A31-B386-7217AAD39A79}" srcOrd="0" destOrd="0" presId="urn:microsoft.com/office/officeart/2018/2/layout/IconCircleList"/>
    <dgm:cxn modelId="{1B5CC3A4-BC5A-41BE-ADBB-19F58869966B}" type="presParOf" srcId="{4E24D285-2F34-4B63-BFFA-720F6B115BBF}" destId="{A56A95C5-B541-499D-89ED-19F066B80B4B}" srcOrd="1" destOrd="0" presId="urn:microsoft.com/office/officeart/2018/2/layout/IconCircleList"/>
    <dgm:cxn modelId="{5FF05412-9336-4E0A-84EF-CC7A5C564393}" type="presParOf" srcId="{4E24D285-2F34-4B63-BFFA-720F6B115BBF}" destId="{026FA03F-D25D-4CD5-8ACE-3D117F4B768B}" srcOrd="2" destOrd="0" presId="urn:microsoft.com/office/officeart/2018/2/layout/IconCircleList"/>
    <dgm:cxn modelId="{DDFA2D33-E112-49DD-81D7-55F7AC49F320}" type="presParOf" srcId="{4E24D285-2F34-4B63-BFFA-720F6B115BBF}" destId="{65F9E09C-67EB-4AFE-A4E6-76B761EEB126}" srcOrd="3" destOrd="0" presId="urn:microsoft.com/office/officeart/2018/2/layout/IconCircleList"/>
    <dgm:cxn modelId="{BEB40F3F-4769-4030-83B1-200ADE9E7006}" type="presParOf" srcId="{F44C94FB-6683-4300-9542-00E4C27F15E6}" destId="{F917F185-7F18-4B27-9BE6-E64FD81FAF23}" srcOrd="1" destOrd="0" presId="urn:microsoft.com/office/officeart/2018/2/layout/IconCircleList"/>
    <dgm:cxn modelId="{9959EF72-C1EF-46B9-B544-61859AE87B8A}" type="presParOf" srcId="{F44C94FB-6683-4300-9542-00E4C27F15E6}" destId="{39654868-56FA-4D27-A37B-72F5A0B07CA5}" srcOrd="2" destOrd="0" presId="urn:microsoft.com/office/officeart/2018/2/layout/IconCircleList"/>
    <dgm:cxn modelId="{AB090140-4A5E-4ACE-9EBB-EF44922D11DE}" type="presParOf" srcId="{39654868-56FA-4D27-A37B-72F5A0B07CA5}" destId="{B2497F33-8B9B-43CB-AF85-23A49F64C9C2}" srcOrd="0" destOrd="0" presId="urn:microsoft.com/office/officeart/2018/2/layout/IconCircleList"/>
    <dgm:cxn modelId="{1C0FFD1B-1A30-4A87-B8C3-CD29780403F6}" type="presParOf" srcId="{39654868-56FA-4D27-A37B-72F5A0B07CA5}" destId="{DC334CB8-341F-49E3-8CF2-83F0B1DC86A8}" srcOrd="1" destOrd="0" presId="urn:microsoft.com/office/officeart/2018/2/layout/IconCircleList"/>
    <dgm:cxn modelId="{4E13361F-0359-4B4E-B0F6-E255E7D80E78}" type="presParOf" srcId="{39654868-56FA-4D27-A37B-72F5A0B07CA5}" destId="{D21D3A60-7F42-4EB6-8E56-DFC1710A1242}" srcOrd="2" destOrd="0" presId="urn:microsoft.com/office/officeart/2018/2/layout/IconCircleList"/>
    <dgm:cxn modelId="{CA1C427E-FDBE-46E9-998A-E4A9BEE11C5C}" type="presParOf" srcId="{39654868-56FA-4D27-A37B-72F5A0B07CA5}" destId="{FC101D36-F000-4931-9413-A7F99A9165F8}" srcOrd="3" destOrd="0" presId="urn:microsoft.com/office/officeart/2018/2/layout/IconCircleList"/>
    <dgm:cxn modelId="{A9334200-4380-43D8-B8AF-94220D9F4B75}" type="presParOf" srcId="{F44C94FB-6683-4300-9542-00E4C27F15E6}" destId="{6704F74F-DC42-49C2-A00F-B507889DD3B7}" srcOrd="3" destOrd="0" presId="urn:microsoft.com/office/officeart/2018/2/layout/IconCircleList"/>
    <dgm:cxn modelId="{67F551F7-BFCA-44EB-8F13-5555446256E3}" type="presParOf" srcId="{F44C94FB-6683-4300-9542-00E4C27F15E6}" destId="{7FDB7993-7D55-4974-A1B8-722D1ECB3377}" srcOrd="4" destOrd="0" presId="urn:microsoft.com/office/officeart/2018/2/layout/IconCircleList"/>
    <dgm:cxn modelId="{856EF241-8E64-4C31-BF4E-BE5C4A75179E}" type="presParOf" srcId="{7FDB7993-7D55-4974-A1B8-722D1ECB3377}" destId="{285A3BC3-FD12-415D-A83C-B98F76A841F3}" srcOrd="0" destOrd="0" presId="urn:microsoft.com/office/officeart/2018/2/layout/IconCircleList"/>
    <dgm:cxn modelId="{9AA7ADDA-EBA4-4F9E-84D7-3D209EB0B679}" type="presParOf" srcId="{7FDB7993-7D55-4974-A1B8-722D1ECB3377}" destId="{59EDA724-E0D1-4C60-9402-7F1787691121}" srcOrd="1" destOrd="0" presId="urn:microsoft.com/office/officeart/2018/2/layout/IconCircleList"/>
    <dgm:cxn modelId="{DE67E378-0FBF-4729-BE7D-3AA439594EE9}" type="presParOf" srcId="{7FDB7993-7D55-4974-A1B8-722D1ECB3377}" destId="{092D2A79-07E6-4C03-A291-1DDA80DE3345}" srcOrd="2" destOrd="0" presId="urn:microsoft.com/office/officeart/2018/2/layout/IconCircleList"/>
    <dgm:cxn modelId="{09450CD4-3556-443D-9C22-6A3437B68999}" type="presParOf" srcId="{7FDB7993-7D55-4974-A1B8-722D1ECB3377}" destId="{FE74C79A-CA53-435B-BB7F-A92FC0739414}" srcOrd="3" destOrd="0" presId="urn:microsoft.com/office/officeart/2018/2/layout/IconCircleList"/>
    <dgm:cxn modelId="{80C1E704-7704-4E87-B3B6-75D58ED592D0}" type="presParOf" srcId="{F44C94FB-6683-4300-9542-00E4C27F15E6}" destId="{2A374A5D-3BB5-4839-96CD-A1DB55A44D31}" srcOrd="5" destOrd="0" presId="urn:microsoft.com/office/officeart/2018/2/layout/IconCircleList"/>
    <dgm:cxn modelId="{B3482C92-4712-4F4B-845D-D497F3B59642}" type="presParOf" srcId="{F44C94FB-6683-4300-9542-00E4C27F15E6}" destId="{2BDF1F57-DA4C-4EFC-89DA-9778361B951A}" srcOrd="6" destOrd="0" presId="urn:microsoft.com/office/officeart/2018/2/layout/IconCircleList"/>
    <dgm:cxn modelId="{31B77FC4-A548-4305-AF99-79E2AD75CC73}" type="presParOf" srcId="{2BDF1F57-DA4C-4EFC-89DA-9778361B951A}" destId="{C2DD409D-1616-4324-995B-2D283B22E049}" srcOrd="0" destOrd="0" presId="urn:microsoft.com/office/officeart/2018/2/layout/IconCircleList"/>
    <dgm:cxn modelId="{6457D8ED-646D-49D3-B990-57403D961E0C}" type="presParOf" srcId="{2BDF1F57-DA4C-4EFC-89DA-9778361B951A}" destId="{D25E50E3-9EA4-4D9E-B71C-560451DEFB39}" srcOrd="1" destOrd="0" presId="urn:microsoft.com/office/officeart/2018/2/layout/IconCircleList"/>
    <dgm:cxn modelId="{201F79C4-F427-4A5F-97C0-427F32E78FF2}" type="presParOf" srcId="{2BDF1F57-DA4C-4EFC-89DA-9778361B951A}" destId="{A8BA5A26-A230-4CCF-9C80-91990A7F6204}" srcOrd="2" destOrd="0" presId="urn:microsoft.com/office/officeart/2018/2/layout/IconCircleList"/>
    <dgm:cxn modelId="{1C7A13C9-02BF-4A9D-A63D-D3F1030C4ED0}" type="presParOf" srcId="{2BDF1F57-DA4C-4EFC-89DA-9778361B951A}" destId="{31EDE77F-53AA-4FCC-9A6F-B469147643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C6A50E-68E6-4370-8FE4-8FE5D3DFB2D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33A1A5-AA82-4243-BD81-08DC8693CBA1}">
      <dgm:prSet/>
      <dgm:spPr/>
      <dgm:t>
        <a:bodyPr/>
        <a:lstStyle/>
        <a:p>
          <a:r>
            <a:rPr lang="en-US"/>
            <a:t>MethodGridSearchCV (cv=5)</a:t>
          </a:r>
        </a:p>
      </dgm:t>
    </dgm:pt>
    <dgm:pt modelId="{E919144E-9265-48B3-B24C-AB30A38ACEC2}" type="parTrans" cxnId="{B656CD18-407F-4120-8E1C-D5DA97ACDD0E}">
      <dgm:prSet/>
      <dgm:spPr/>
      <dgm:t>
        <a:bodyPr/>
        <a:lstStyle/>
        <a:p>
          <a:endParaRPr lang="en-US"/>
        </a:p>
      </dgm:t>
    </dgm:pt>
    <dgm:pt modelId="{2B3F6E9F-B70E-4A5E-8B6D-692B12D8B597}" type="sibTrans" cxnId="{B656CD18-407F-4120-8E1C-D5DA97ACDD0E}">
      <dgm:prSet/>
      <dgm:spPr/>
      <dgm:t>
        <a:bodyPr/>
        <a:lstStyle/>
        <a:p>
          <a:endParaRPr lang="en-US"/>
        </a:p>
      </dgm:t>
    </dgm:pt>
    <dgm:pt modelId="{503920E3-3DAA-4F48-8E8C-E395BA130C00}">
      <dgm:prSet/>
      <dgm:spPr/>
      <dgm:t>
        <a:bodyPr/>
        <a:lstStyle/>
        <a:p>
          <a:r>
            <a:rPr lang="en-US"/>
            <a:t>Parameters</a:t>
          </a:r>
        </a:p>
      </dgm:t>
    </dgm:pt>
    <dgm:pt modelId="{7F6BE0CF-0618-41D0-AAD4-FB300B12D8B1}" type="parTrans" cxnId="{AA29D4C6-426D-451B-9911-A38824672C1A}">
      <dgm:prSet/>
      <dgm:spPr/>
      <dgm:t>
        <a:bodyPr/>
        <a:lstStyle/>
        <a:p>
          <a:endParaRPr lang="en-US"/>
        </a:p>
      </dgm:t>
    </dgm:pt>
    <dgm:pt modelId="{D2D6B6B2-02B5-4EA4-B92E-0F3C784BF3AB}" type="sibTrans" cxnId="{AA29D4C6-426D-451B-9911-A38824672C1A}">
      <dgm:prSet/>
      <dgm:spPr/>
      <dgm:t>
        <a:bodyPr/>
        <a:lstStyle/>
        <a:p>
          <a:endParaRPr lang="en-US"/>
        </a:p>
      </dgm:t>
    </dgm:pt>
    <dgm:pt modelId="{4242D3FD-043C-47B0-B7EC-F7C1E9A80D5C}">
      <dgm:prSet/>
      <dgm:spPr/>
      <dgm:t>
        <a:bodyPr/>
        <a:lstStyle/>
        <a:p>
          <a:r>
            <a:rPr lang="en-US"/>
            <a:t>max_depth</a:t>
          </a:r>
        </a:p>
      </dgm:t>
    </dgm:pt>
    <dgm:pt modelId="{59E1AEBB-057B-492B-8B61-0366F7A8918F}" type="parTrans" cxnId="{62196D0D-A1C5-4E32-BFC1-02C907BE29B3}">
      <dgm:prSet/>
      <dgm:spPr/>
      <dgm:t>
        <a:bodyPr/>
        <a:lstStyle/>
        <a:p>
          <a:endParaRPr lang="en-US"/>
        </a:p>
      </dgm:t>
    </dgm:pt>
    <dgm:pt modelId="{23FF5A78-3420-4D83-BCE4-BCB3331DFC95}" type="sibTrans" cxnId="{62196D0D-A1C5-4E32-BFC1-02C907BE29B3}">
      <dgm:prSet/>
      <dgm:spPr/>
      <dgm:t>
        <a:bodyPr/>
        <a:lstStyle/>
        <a:p>
          <a:endParaRPr lang="en-US"/>
        </a:p>
      </dgm:t>
    </dgm:pt>
    <dgm:pt modelId="{2B5D916C-CD75-4F7B-8BF8-B578DC4A9091}">
      <dgm:prSet/>
      <dgm:spPr/>
      <dgm:t>
        <a:bodyPr/>
        <a:lstStyle/>
        <a:p>
          <a:r>
            <a:rPr lang="en-US"/>
            <a:t>min_samples_split</a:t>
          </a:r>
        </a:p>
      </dgm:t>
    </dgm:pt>
    <dgm:pt modelId="{109B55EB-8522-4DB6-B297-5CCABE9B08EB}" type="parTrans" cxnId="{B21148B2-BD60-4039-9F13-0E91E03DC929}">
      <dgm:prSet/>
      <dgm:spPr/>
      <dgm:t>
        <a:bodyPr/>
        <a:lstStyle/>
        <a:p>
          <a:endParaRPr lang="en-US"/>
        </a:p>
      </dgm:t>
    </dgm:pt>
    <dgm:pt modelId="{1097275E-9F45-4CC9-9925-328B73DCEFE5}" type="sibTrans" cxnId="{B21148B2-BD60-4039-9F13-0E91E03DC929}">
      <dgm:prSet/>
      <dgm:spPr/>
      <dgm:t>
        <a:bodyPr/>
        <a:lstStyle/>
        <a:p>
          <a:endParaRPr lang="en-US"/>
        </a:p>
      </dgm:t>
    </dgm:pt>
    <dgm:pt modelId="{24056A7F-6533-4B41-BC74-B828DECD6CFB}">
      <dgm:prSet/>
      <dgm:spPr/>
      <dgm:t>
        <a:bodyPr/>
        <a:lstStyle/>
        <a:p>
          <a:r>
            <a:rPr lang="en-US"/>
            <a:t>min_samples_leaf</a:t>
          </a:r>
        </a:p>
      </dgm:t>
    </dgm:pt>
    <dgm:pt modelId="{8E7D0D47-202F-419C-9C1C-507681E1C693}" type="parTrans" cxnId="{CA5D37CC-E480-479A-9DA1-D9F2992C3DDE}">
      <dgm:prSet/>
      <dgm:spPr/>
      <dgm:t>
        <a:bodyPr/>
        <a:lstStyle/>
        <a:p>
          <a:endParaRPr lang="en-US"/>
        </a:p>
      </dgm:t>
    </dgm:pt>
    <dgm:pt modelId="{6481EE20-CFD7-4441-A782-EC59383AC72D}" type="sibTrans" cxnId="{CA5D37CC-E480-479A-9DA1-D9F2992C3DDE}">
      <dgm:prSet/>
      <dgm:spPr/>
      <dgm:t>
        <a:bodyPr/>
        <a:lstStyle/>
        <a:p>
          <a:endParaRPr lang="en-US"/>
        </a:p>
      </dgm:t>
    </dgm:pt>
    <dgm:pt modelId="{8D1BDB01-77AC-43EA-9D2F-F1A0F697C635}">
      <dgm:prSet/>
      <dgm:spPr/>
      <dgm:t>
        <a:bodyPr/>
        <a:lstStyle/>
        <a:p>
          <a:r>
            <a:rPr lang="en-US"/>
            <a:t>max_features</a:t>
          </a:r>
        </a:p>
      </dgm:t>
    </dgm:pt>
    <dgm:pt modelId="{60C3A503-B982-4C93-87ED-71643EC0191D}" type="parTrans" cxnId="{45798DD7-BC7C-41C0-B3F7-BA83D018CB55}">
      <dgm:prSet/>
      <dgm:spPr/>
      <dgm:t>
        <a:bodyPr/>
        <a:lstStyle/>
        <a:p>
          <a:endParaRPr lang="en-US"/>
        </a:p>
      </dgm:t>
    </dgm:pt>
    <dgm:pt modelId="{A9AA1CCC-E54C-4D8E-B1D3-1E2C75DD7903}" type="sibTrans" cxnId="{45798DD7-BC7C-41C0-B3F7-BA83D018CB55}">
      <dgm:prSet/>
      <dgm:spPr/>
      <dgm:t>
        <a:bodyPr/>
        <a:lstStyle/>
        <a:p>
          <a:endParaRPr lang="en-US"/>
        </a:p>
      </dgm:t>
    </dgm:pt>
    <dgm:pt modelId="{19A75302-7BB1-4829-8062-BEE94734D69A}" type="pres">
      <dgm:prSet presAssocID="{09C6A50E-68E6-4370-8FE4-8FE5D3DFB2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6F7E73-8269-46F7-90CF-7BBD860BB7F6}" type="pres">
      <dgm:prSet presAssocID="{4133A1A5-AA82-4243-BD81-08DC8693CBA1}" presName="hierRoot1" presStyleCnt="0"/>
      <dgm:spPr/>
    </dgm:pt>
    <dgm:pt modelId="{BA295A8F-95C4-403D-AF86-CB28EAC5285F}" type="pres">
      <dgm:prSet presAssocID="{4133A1A5-AA82-4243-BD81-08DC8693CBA1}" presName="composite" presStyleCnt="0"/>
      <dgm:spPr/>
    </dgm:pt>
    <dgm:pt modelId="{6067423F-1D3C-467F-85F1-10AEE97A5B04}" type="pres">
      <dgm:prSet presAssocID="{4133A1A5-AA82-4243-BD81-08DC8693CBA1}" presName="background" presStyleLbl="node0" presStyleIdx="0" presStyleCnt="2"/>
      <dgm:spPr/>
    </dgm:pt>
    <dgm:pt modelId="{C76FD3A4-F49D-4D39-A26C-1693F8B4A778}" type="pres">
      <dgm:prSet presAssocID="{4133A1A5-AA82-4243-BD81-08DC8693CBA1}" presName="text" presStyleLbl="fgAcc0" presStyleIdx="0" presStyleCnt="2">
        <dgm:presLayoutVars>
          <dgm:chPref val="3"/>
        </dgm:presLayoutVars>
      </dgm:prSet>
      <dgm:spPr/>
    </dgm:pt>
    <dgm:pt modelId="{856D031D-D9DE-4D43-AC46-B6544E7C10CA}" type="pres">
      <dgm:prSet presAssocID="{4133A1A5-AA82-4243-BD81-08DC8693CBA1}" presName="hierChild2" presStyleCnt="0"/>
      <dgm:spPr/>
    </dgm:pt>
    <dgm:pt modelId="{AEBA3327-EF15-40C3-AA78-A4586E9A2EEB}" type="pres">
      <dgm:prSet presAssocID="{503920E3-3DAA-4F48-8E8C-E395BA130C00}" presName="hierRoot1" presStyleCnt="0"/>
      <dgm:spPr/>
    </dgm:pt>
    <dgm:pt modelId="{0CDF9420-9C9D-4C5E-9607-05B1D5AECC1A}" type="pres">
      <dgm:prSet presAssocID="{503920E3-3DAA-4F48-8E8C-E395BA130C00}" presName="composite" presStyleCnt="0"/>
      <dgm:spPr/>
    </dgm:pt>
    <dgm:pt modelId="{802AF08A-C2EB-4351-B4EC-D7678E565F14}" type="pres">
      <dgm:prSet presAssocID="{503920E3-3DAA-4F48-8E8C-E395BA130C00}" presName="background" presStyleLbl="node0" presStyleIdx="1" presStyleCnt="2"/>
      <dgm:spPr/>
    </dgm:pt>
    <dgm:pt modelId="{21BB6F12-37CC-4706-AC37-ADCFD686BCAD}" type="pres">
      <dgm:prSet presAssocID="{503920E3-3DAA-4F48-8E8C-E395BA130C00}" presName="text" presStyleLbl="fgAcc0" presStyleIdx="1" presStyleCnt="2">
        <dgm:presLayoutVars>
          <dgm:chPref val="3"/>
        </dgm:presLayoutVars>
      </dgm:prSet>
      <dgm:spPr/>
    </dgm:pt>
    <dgm:pt modelId="{A0E07600-C07B-4C8E-9093-5E2B055B9F98}" type="pres">
      <dgm:prSet presAssocID="{503920E3-3DAA-4F48-8E8C-E395BA130C00}" presName="hierChild2" presStyleCnt="0"/>
      <dgm:spPr/>
    </dgm:pt>
    <dgm:pt modelId="{B78C28D2-E119-4810-B644-AF7158676718}" type="pres">
      <dgm:prSet presAssocID="{59E1AEBB-057B-492B-8B61-0366F7A8918F}" presName="Name10" presStyleLbl="parChTrans1D2" presStyleIdx="0" presStyleCnt="4"/>
      <dgm:spPr/>
    </dgm:pt>
    <dgm:pt modelId="{CCDD455C-5016-4C03-937B-A946EEEB78B9}" type="pres">
      <dgm:prSet presAssocID="{4242D3FD-043C-47B0-B7EC-F7C1E9A80D5C}" presName="hierRoot2" presStyleCnt="0"/>
      <dgm:spPr/>
    </dgm:pt>
    <dgm:pt modelId="{F6CDCFED-1C22-404F-854A-CD267E955BB0}" type="pres">
      <dgm:prSet presAssocID="{4242D3FD-043C-47B0-B7EC-F7C1E9A80D5C}" presName="composite2" presStyleCnt="0"/>
      <dgm:spPr/>
    </dgm:pt>
    <dgm:pt modelId="{D4A4E3C5-6A41-4373-B892-0935EFD0ABBD}" type="pres">
      <dgm:prSet presAssocID="{4242D3FD-043C-47B0-B7EC-F7C1E9A80D5C}" presName="background2" presStyleLbl="node2" presStyleIdx="0" presStyleCnt="4"/>
      <dgm:spPr/>
    </dgm:pt>
    <dgm:pt modelId="{60E35B37-6744-4DBC-B346-3E9F7CEF424A}" type="pres">
      <dgm:prSet presAssocID="{4242D3FD-043C-47B0-B7EC-F7C1E9A80D5C}" presName="text2" presStyleLbl="fgAcc2" presStyleIdx="0" presStyleCnt="4">
        <dgm:presLayoutVars>
          <dgm:chPref val="3"/>
        </dgm:presLayoutVars>
      </dgm:prSet>
      <dgm:spPr/>
    </dgm:pt>
    <dgm:pt modelId="{50D9A108-E5BA-4A5A-96C1-0E062C2B4D85}" type="pres">
      <dgm:prSet presAssocID="{4242D3FD-043C-47B0-B7EC-F7C1E9A80D5C}" presName="hierChild3" presStyleCnt="0"/>
      <dgm:spPr/>
    </dgm:pt>
    <dgm:pt modelId="{73C076EB-8642-4443-8BA7-AD5D9CFD2172}" type="pres">
      <dgm:prSet presAssocID="{109B55EB-8522-4DB6-B297-5CCABE9B08EB}" presName="Name10" presStyleLbl="parChTrans1D2" presStyleIdx="1" presStyleCnt="4"/>
      <dgm:spPr/>
    </dgm:pt>
    <dgm:pt modelId="{49166878-9F56-4FD4-8FB0-9BCEFD2A7B47}" type="pres">
      <dgm:prSet presAssocID="{2B5D916C-CD75-4F7B-8BF8-B578DC4A9091}" presName="hierRoot2" presStyleCnt="0"/>
      <dgm:spPr/>
    </dgm:pt>
    <dgm:pt modelId="{24399E63-2230-4CF7-91F7-A47BFAC156C0}" type="pres">
      <dgm:prSet presAssocID="{2B5D916C-CD75-4F7B-8BF8-B578DC4A9091}" presName="composite2" presStyleCnt="0"/>
      <dgm:spPr/>
    </dgm:pt>
    <dgm:pt modelId="{6EC42A58-5695-4DD7-B9F5-32B2F5EE48FE}" type="pres">
      <dgm:prSet presAssocID="{2B5D916C-CD75-4F7B-8BF8-B578DC4A9091}" presName="background2" presStyleLbl="node2" presStyleIdx="1" presStyleCnt="4"/>
      <dgm:spPr/>
    </dgm:pt>
    <dgm:pt modelId="{C63A0773-7842-400D-9BF9-02E3F6B053A9}" type="pres">
      <dgm:prSet presAssocID="{2B5D916C-CD75-4F7B-8BF8-B578DC4A9091}" presName="text2" presStyleLbl="fgAcc2" presStyleIdx="1" presStyleCnt="4">
        <dgm:presLayoutVars>
          <dgm:chPref val="3"/>
        </dgm:presLayoutVars>
      </dgm:prSet>
      <dgm:spPr/>
    </dgm:pt>
    <dgm:pt modelId="{AABC8699-AC1B-4C9C-A216-5F641A8C94F2}" type="pres">
      <dgm:prSet presAssocID="{2B5D916C-CD75-4F7B-8BF8-B578DC4A9091}" presName="hierChild3" presStyleCnt="0"/>
      <dgm:spPr/>
    </dgm:pt>
    <dgm:pt modelId="{B60FE78C-7EA0-4C69-958D-DAA387E528C1}" type="pres">
      <dgm:prSet presAssocID="{8E7D0D47-202F-419C-9C1C-507681E1C693}" presName="Name10" presStyleLbl="parChTrans1D2" presStyleIdx="2" presStyleCnt="4"/>
      <dgm:spPr/>
    </dgm:pt>
    <dgm:pt modelId="{CE06A4AC-A4ED-4F2A-B580-47AA6AE355B2}" type="pres">
      <dgm:prSet presAssocID="{24056A7F-6533-4B41-BC74-B828DECD6CFB}" presName="hierRoot2" presStyleCnt="0"/>
      <dgm:spPr/>
    </dgm:pt>
    <dgm:pt modelId="{C02111A4-EE97-4484-9805-AC4F2F039E0E}" type="pres">
      <dgm:prSet presAssocID="{24056A7F-6533-4B41-BC74-B828DECD6CFB}" presName="composite2" presStyleCnt="0"/>
      <dgm:spPr/>
    </dgm:pt>
    <dgm:pt modelId="{7E2187F0-383D-4A1B-ADF5-5305B5F58F56}" type="pres">
      <dgm:prSet presAssocID="{24056A7F-6533-4B41-BC74-B828DECD6CFB}" presName="background2" presStyleLbl="node2" presStyleIdx="2" presStyleCnt="4"/>
      <dgm:spPr/>
    </dgm:pt>
    <dgm:pt modelId="{F9176BFF-44AE-4625-8FE6-9D028D6A8EE4}" type="pres">
      <dgm:prSet presAssocID="{24056A7F-6533-4B41-BC74-B828DECD6CFB}" presName="text2" presStyleLbl="fgAcc2" presStyleIdx="2" presStyleCnt="4">
        <dgm:presLayoutVars>
          <dgm:chPref val="3"/>
        </dgm:presLayoutVars>
      </dgm:prSet>
      <dgm:spPr/>
    </dgm:pt>
    <dgm:pt modelId="{766B8B95-6968-4A0C-826F-64CFA800C258}" type="pres">
      <dgm:prSet presAssocID="{24056A7F-6533-4B41-BC74-B828DECD6CFB}" presName="hierChild3" presStyleCnt="0"/>
      <dgm:spPr/>
    </dgm:pt>
    <dgm:pt modelId="{721A3E74-75AE-48E9-9F97-45A591F01AF7}" type="pres">
      <dgm:prSet presAssocID="{60C3A503-B982-4C93-87ED-71643EC0191D}" presName="Name10" presStyleLbl="parChTrans1D2" presStyleIdx="3" presStyleCnt="4"/>
      <dgm:spPr/>
    </dgm:pt>
    <dgm:pt modelId="{E09A684E-9811-40EE-B68B-BA4339FE13C4}" type="pres">
      <dgm:prSet presAssocID="{8D1BDB01-77AC-43EA-9D2F-F1A0F697C635}" presName="hierRoot2" presStyleCnt="0"/>
      <dgm:spPr/>
    </dgm:pt>
    <dgm:pt modelId="{F109AC31-1DCC-4BD0-877D-0319159F7E31}" type="pres">
      <dgm:prSet presAssocID="{8D1BDB01-77AC-43EA-9D2F-F1A0F697C635}" presName="composite2" presStyleCnt="0"/>
      <dgm:spPr/>
    </dgm:pt>
    <dgm:pt modelId="{D6CC1FCF-E30D-4A08-AFC1-CB0D7C283F94}" type="pres">
      <dgm:prSet presAssocID="{8D1BDB01-77AC-43EA-9D2F-F1A0F697C635}" presName="background2" presStyleLbl="node2" presStyleIdx="3" presStyleCnt="4"/>
      <dgm:spPr/>
    </dgm:pt>
    <dgm:pt modelId="{8030C367-0A5F-4D1D-BD5A-D36CD5640326}" type="pres">
      <dgm:prSet presAssocID="{8D1BDB01-77AC-43EA-9D2F-F1A0F697C635}" presName="text2" presStyleLbl="fgAcc2" presStyleIdx="3" presStyleCnt="4">
        <dgm:presLayoutVars>
          <dgm:chPref val="3"/>
        </dgm:presLayoutVars>
      </dgm:prSet>
      <dgm:spPr/>
    </dgm:pt>
    <dgm:pt modelId="{67961B56-357D-4B40-A653-98EAF11B1B02}" type="pres">
      <dgm:prSet presAssocID="{8D1BDB01-77AC-43EA-9D2F-F1A0F697C635}" presName="hierChild3" presStyleCnt="0"/>
      <dgm:spPr/>
    </dgm:pt>
  </dgm:ptLst>
  <dgm:cxnLst>
    <dgm:cxn modelId="{62196D0D-A1C5-4E32-BFC1-02C907BE29B3}" srcId="{503920E3-3DAA-4F48-8E8C-E395BA130C00}" destId="{4242D3FD-043C-47B0-B7EC-F7C1E9A80D5C}" srcOrd="0" destOrd="0" parTransId="{59E1AEBB-057B-492B-8B61-0366F7A8918F}" sibTransId="{23FF5A78-3420-4D83-BCE4-BCB3331DFC95}"/>
    <dgm:cxn modelId="{716DF70E-61B8-4DEE-ADD6-3B0187D0524D}" type="presOf" srcId="{2B5D916C-CD75-4F7B-8BF8-B578DC4A9091}" destId="{C63A0773-7842-400D-9BF9-02E3F6B053A9}" srcOrd="0" destOrd="0" presId="urn:microsoft.com/office/officeart/2005/8/layout/hierarchy1"/>
    <dgm:cxn modelId="{FD4C4C17-3ED0-47AA-ABAE-57331E53C331}" type="presOf" srcId="{4133A1A5-AA82-4243-BD81-08DC8693CBA1}" destId="{C76FD3A4-F49D-4D39-A26C-1693F8B4A778}" srcOrd="0" destOrd="0" presId="urn:microsoft.com/office/officeart/2005/8/layout/hierarchy1"/>
    <dgm:cxn modelId="{B656CD18-407F-4120-8E1C-D5DA97ACDD0E}" srcId="{09C6A50E-68E6-4370-8FE4-8FE5D3DFB2D4}" destId="{4133A1A5-AA82-4243-BD81-08DC8693CBA1}" srcOrd="0" destOrd="0" parTransId="{E919144E-9265-48B3-B24C-AB30A38ACEC2}" sibTransId="{2B3F6E9F-B70E-4A5E-8B6D-692B12D8B597}"/>
    <dgm:cxn modelId="{D4E09527-AEDC-4687-A05C-80E9ABFE6174}" type="presOf" srcId="{8D1BDB01-77AC-43EA-9D2F-F1A0F697C635}" destId="{8030C367-0A5F-4D1D-BD5A-D36CD5640326}" srcOrd="0" destOrd="0" presId="urn:microsoft.com/office/officeart/2005/8/layout/hierarchy1"/>
    <dgm:cxn modelId="{28AE535E-F5A0-4A17-A48B-6F147607ACB3}" type="presOf" srcId="{503920E3-3DAA-4F48-8E8C-E395BA130C00}" destId="{21BB6F12-37CC-4706-AC37-ADCFD686BCAD}" srcOrd="0" destOrd="0" presId="urn:microsoft.com/office/officeart/2005/8/layout/hierarchy1"/>
    <dgm:cxn modelId="{837D3D6D-8122-49B2-9132-C4A2569D8D54}" type="presOf" srcId="{60C3A503-B982-4C93-87ED-71643EC0191D}" destId="{721A3E74-75AE-48E9-9F97-45A591F01AF7}" srcOrd="0" destOrd="0" presId="urn:microsoft.com/office/officeart/2005/8/layout/hierarchy1"/>
    <dgm:cxn modelId="{19974970-65C7-4BB9-88C7-3F80FEC9832C}" type="presOf" srcId="{59E1AEBB-057B-492B-8B61-0366F7A8918F}" destId="{B78C28D2-E119-4810-B644-AF7158676718}" srcOrd="0" destOrd="0" presId="urn:microsoft.com/office/officeart/2005/8/layout/hierarchy1"/>
    <dgm:cxn modelId="{F07A1074-53C7-4B26-88AA-9753566B2FF4}" type="presOf" srcId="{8E7D0D47-202F-419C-9C1C-507681E1C693}" destId="{B60FE78C-7EA0-4C69-958D-DAA387E528C1}" srcOrd="0" destOrd="0" presId="urn:microsoft.com/office/officeart/2005/8/layout/hierarchy1"/>
    <dgm:cxn modelId="{9FE3745A-4653-4260-95DA-DB7432C46D8E}" type="presOf" srcId="{4242D3FD-043C-47B0-B7EC-F7C1E9A80D5C}" destId="{60E35B37-6744-4DBC-B346-3E9F7CEF424A}" srcOrd="0" destOrd="0" presId="urn:microsoft.com/office/officeart/2005/8/layout/hierarchy1"/>
    <dgm:cxn modelId="{7C10497B-E7D4-4A5F-A685-2178DB4E6BDC}" type="presOf" srcId="{24056A7F-6533-4B41-BC74-B828DECD6CFB}" destId="{F9176BFF-44AE-4625-8FE6-9D028D6A8EE4}" srcOrd="0" destOrd="0" presId="urn:microsoft.com/office/officeart/2005/8/layout/hierarchy1"/>
    <dgm:cxn modelId="{B21148B2-BD60-4039-9F13-0E91E03DC929}" srcId="{503920E3-3DAA-4F48-8E8C-E395BA130C00}" destId="{2B5D916C-CD75-4F7B-8BF8-B578DC4A9091}" srcOrd="1" destOrd="0" parTransId="{109B55EB-8522-4DB6-B297-5CCABE9B08EB}" sibTransId="{1097275E-9F45-4CC9-9925-328B73DCEFE5}"/>
    <dgm:cxn modelId="{AA29D4C6-426D-451B-9911-A38824672C1A}" srcId="{09C6A50E-68E6-4370-8FE4-8FE5D3DFB2D4}" destId="{503920E3-3DAA-4F48-8E8C-E395BA130C00}" srcOrd="1" destOrd="0" parTransId="{7F6BE0CF-0618-41D0-AAD4-FB300B12D8B1}" sibTransId="{D2D6B6B2-02B5-4EA4-B92E-0F3C784BF3AB}"/>
    <dgm:cxn modelId="{882D33CC-F106-4D7C-87E7-27B545105696}" type="presOf" srcId="{109B55EB-8522-4DB6-B297-5CCABE9B08EB}" destId="{73C076EB-8642-4443-8BA7-AD5D9CFD2172}" srcOrd="0" destOrd="0" presId="urn:microsoft.com/office/officeart/2005/8/layout/hierarchy1"/>
    <dgm:cxn modelId="{CA5D37CC-E480-479A-9DA1-D9F2992C3DDE}" srcId="{503920E3-3DAA-4F48-8E8C-E395BA130C00}" destId="{24056A7F-6533-4B41-BC74-B828DECD6CFB}" srcOrd="2" destOrd="0" parTransId="{8E7D0D47-202F-419C-9C1C-507681E1C693}" sibTransId="{6481EE20-CFD7-4441-A782-EC59383AC72D}"/>
    <dgm:cxn modelId="{45798DD7-BC7C-41C0-B3F7-BA83D018CB55}" srcId="{503920E3-3DAA-4F48-8E8C-E395BA130C00}" destId="{8D1BDB01-77AC-43EA-9D2F-F1A0F697C635}" srcOrd="3" destOrd="0" parTransId="{60C3A503-B982-4C93-87ED-71643EC0191D}" sibTransId="{A9AA1CCC-E54C-4D8E-B1D3-1E2C75DD7903}"/>
    <dgm:cxn modelId="{DBB9E8F4-4C51-44AA-91C6-F197FC5AC606}" type="presOf" srcId="{09C6A50E-68E6-4370-8FE4-8FE5D3DFB2D4}" destId="{19A75302-7BB1-4829-8062-BEE94734D69A}" srcOrd="0" destOrd="0" presId="urn:microsoft.com/office/officeart/2005/8/layout/hierarchy1"/>
    <dgm:cxn modelId="{010683F7-171A-4973-A56E-5ABEF5F7081E}" type="presParOf" srcId="{19A75302-7BB1-4829-8062-BEE94734D69A}" destId="{526F7E73-8269-46F7-90CF-7BBD860BB7F6}" srcOrd="0" destOrd="0" presId="urn:microsoft.com/office/officeart/2005/8/layout/hierarchy1"/>
    <dgm:cxn modelId="{ABE70AE4-8FEF-4BDE-9F93-7C89EFAFF75D}" type="presParOf" srcId="{526F7E73-8269-46F7-90CF-7BBD860BB7F6}" destId="{BA295A8F-95C4-403D-AF86-CB28EAC5285F}" srcOrd="0" destOrd="0" presId="urn:microsoft.com/office/officeart/2005/8/layout/hierarchy1"/>
    <dgm:cxn modelId="{6ADDD308-52C3-43D9-AEEC-C09869335A35}" type="presParOf" srcId="{BA295A8F-95C4-403D-AF86-CB28EAC5285F}" destId="{6067423F-1D3C-467F-85F1-10AEE97A5B04}" srcOrd="0" destOrd="0" presId="urn:microsoft.com/office/officeart/2005/8/layout/hierarchy1"/>
    <dgm:cxn modelId="{BAEFC68D-3D30-4576-ADCE-DA5651EA89B4}" type="presParOf" srcId="{BA295A8F-95C4-403D-AF86-CB28EAC5285F}" destId="{C76FD3A4-F49D-4D39-A26C-1693F8B4A778}" srcOrd="1" destOrd="0" presId="urn:microsoft.com/office/officeart/2005/8/layout/hierarchy1"/>
    <dgm:cxn modelId="{23637FFC-5155-46D9-AA93-DBF196B63547}" type="presParOf" srcId="{526F7E73-8269-46F7-90CF-7BBD860BB7F6}" destId="{856D031D-D9DE-4D43-AC46-B6544E7C10CA}" srcOrd="1" destOrd="0" presId="urn:microsoft.com/office/officeart/2005/8/layout/hierarchy1"/>
    <dgm:cxn modelId="{94434663-D143-436C-9C31-30437CF7A07D}" type="presParOf" srcId="{19A75302-7BB1-4829-8062-BEE94734D69A}" destId="{AEBA3327-EF15-40C3-AA78-A4586E9A2EEB}" srcOrd="1" destOrd="0" presId="urn:microsoft.com/office/officeart/2005/8/layout/hierarchy1"/>
    <dgm:cxn modelId="{DA419CC2-EA67-4BBA-BC6F-0D0F3C0659C7}" type="presParOf" srcId="{AEBA3327-EF15-40C3-AA78-A4586E9A2EEB}" destId="{0CDF9420-9C9D-4C5E-9607-05B1D5AECC1A}" srcOrd="0" destOrd="0" presId="urn:microsoft.com/office/officeart/2005/8/layout/hierarchy1"/>
    <dgm:cxn modelId="{AF396D90-B67A-44A0-9D26-44DFAC9205F1}" type="presParOf" srcId="{0CDF9420-9C9D-4C5E-9607-05B1D5AECC1A}" destId="{802AF08A-C2EB-4351-B4EC-D7678E565F14}" srcOrd="0" destOrd="0" presId="urn:microsoft.com/office/officeart/2005/8/layout/hierarchy1"/>
    <dgm:cxn modelId="{38CA8530-528E-47E0-A2C5-52DDF3D9CAF9}" type="presParOf" srcId="{0CDF9420-9C9D-4C5E-9607-05B1D5AECC1A}" destId="{21BB6F12-37CC-4706-AC37-ADCFD686BCAD}" srcOrd="1" destOrd="0" presId="urn:microsoft.com/office/officeart/2005/8/layout/hierarchy1"/>
    <dgm:cxn modelId="{F11B3A31-A16B-4922-BDE2-AABC93365DC6}" type="presParOf" srcId="{AEBA3327-EF15-40C3-AA78-A4586E9A2EEB}" destId="{A0E07600-C07B-4C8E-9093-5E2B055B9F98}" srcOrd="1" destOrd="0" presId="urn:microsoft.com/office/officeart/2005/8/layout/hierarchy1"/>
    <dgm:cxn modelId="{EED5DBE8-5D36-4A04-B362-2707FDC0D8A5}" type="presParOf" srcId="{A0E07600-C07B-4C8E-9093-5E2B055B9F98}" destId="{B78C28D2-E119-4810-B644-AF7158676718}" srcOrd="0" destOrd="0" presId="urn:microsoft.com/office/officeart/2005/8/layout/hierarchy1"/>
    <dgm:cxn modelId="{67739C78-C7D4-4E5B-A591-8779BA685B09}" type="presParOf" srcId="{A0E07600-C07B-4C8E-9093-5E2B055B9F98}" destId="{CCDD455C-5016-4C03-937B-A946EEEB78B9}" srcOrd="1" destOrd="0" presId="urn:microsoft.com/office/officeart/2005/8/layout/hierarchy1"/>
    <dgm:cxn modelId="{D825FA9B-7451-4D3C-9AC1-B676453FB7AE}" type="presParOf" srcId="{CCDD455C-5016-4C03-937B-A946EEEB78B9}" destId="{F6CDCFED-1C22-404F-854A-CD267E955BB0}" srcOrd="0" destOrd="0" presId="urn:microsoft.com/office/officeart/2005/8/layout/hierarchy1"/>
    <dgm:cxn modelId="{1AC174A3-E48F-49ED-9E8F-1CD9B694B366}" type="presParOf" srcId="{F6CDCFED-1C22-404F-854A-CD267E955BB0}" destId="{D4A4E3C5-6A41-4373-B892-0935EFD0ABBD}" srcOrd="0" destOrd="0" presId="urn:microsoft.com/office/officeart/2005/8/layout/hierarchy1"/>
    <dgm:cxn modelId="{9BE4D232-B9F4-47FD-BE7C-FA10376E10EC}" type="presParOf" srcId="{F6CDCFED-1C22-404F-854A-CD267E955BB0}" destId="{60E35B37-6744-4DBC-B346-3E9F7CEF424A}" srcOrd="1" destOrd="0" presId="urn:microsoft.com/office/officeart/2005/8/layout/hierarchy1"/>
    <dgm:cxn modelId="{19E1C260-849B-4855-9953-81E9D547C687}" type="presParOf" srcId="{CCDD455C-5016-4C03-937B-A946EEEB78B9}" destId="{50D9A108-E5BA-4A5A-96C1-0E062C2B4D85}" srcOrd="1" destOrd="0" presId="urn:microsoft.com/office/officeart/2005/8/layout/hierarchy1"/>
    <dgm:cxn modelId="{0D3520A2-87F8-4A47-ADA5-89200F8993CF}" type="presParOf" srcId="{A0E07600-C07B-4C8E-9093-5E2B055B9F98}" destId="{73C076EB-8642-4443-8BA7-AD5D9CFD2172}" srcOrd="2" destOrd="0" presId="urn:microsoft.com/office/officeart/2005/8/layout/hierarchy1"/>
    <dgm:cxn modelId="{1F374507-4558-4558-AC30-BCE2BB05567E}" type="presParOf" srcId="{A0E07600-C07B-4C8E-9093-5E2B055B9F98}" destId="{49166878-9F56-4FD4-8FB0-9BCEFD2A7B47}" srcOrd="3" destOrd="0" presId="urn:microsoft.com/office/officeart/2005/8/layout/hierarchy1"/>
    <dgm:cxn modelId="{26B08A90-751E-4C0F-B85E-4D06A8A80CAA}" type="presParOf" srcId="{49166878-9F56-4FD4-8FB0-9BCEFD2A7B47}" destId="{24399E63-2230-4CF7-91F7-A47BFAC156C0}" srcOrd="0" destOrd="0" presId="urn:microsoft.com/office/officeart/2005/8/layout/hierarchy1"/>
    <dgm:cxn modelId="{EEE8FFDA-AFE9-4D23-93E8-8099C063FA60}" type="presParOf" srcId="{24399E63-2230-4CF7-91F7-A47BFAC156C0}" destId="{6EC42A58-5695-4DD7-B9F5-32B2F5EE48FE}" srcOrd="0" destOrd="0" presId="urn:microsoft.com/office/officeart/2005/8/layout/hierarchy1"/>
    <dgm:cxn modelId="{898D5825-867A-4469-AF6F-70F06C23952B}" type="presParOf" srcId="{24399E63-2230-4CF7-91F7-A47BFAC156C0}" destId="{C63A0773-7842-400D-9BF9-02E3F6B053A9}" srcOrd="1" destOrd="0" presId="urn:microsoft.com/office/officeart/2005/8/layout/hierarchy1"/>
    <dgm:cxn modelId="{2BAE6412-B17F-4BFE-9681-9A0580CFA6FE}" type="presParOf" srcId="{49166878-9F56-4FD4-8FB0-9BCEFD2A7B47}" destId="{AABC8699-AC1B-4C9C-A216-5F641A8C94F2}" srcOrd="1" destOrd="0" presId="urn:microsoft.com/office/officeart/2005/8/layout/hierarchy1"/>
    <dgm:cxn modelId="{731B514F-6B4C-4D46-A009-807A8E4DC834}" type="presParOf" srcId="{A0E07600-C07B-4C8E-9093-5E2B055B9F98}" destId="{B60FE78C-7EA0-4C69-958D-DAA387E528C1}" srcOrd="4" destOrd="0" presId="urn:microsoft.com/office/officeart/2005/8/layout/hierarchy1"/>
    <dgm:cxn modelId="{0E393F78-6B00-4A0E-BE08-5BFD76ECFBBD}" type="presParOf" srcId="{A0E07600-C07B-4C8E-9093-5E2B055B9F98}" destId="{CE06A4AC-A4ED-4F2A-B580-47AA6AE355B2}" srcOrd="5" destOrd="0" presId="urn:microsoft.com/office/officeart/2005/8/layout/hierarchy1"/>
    <dgm:cxn modelId="{E7F65FA8-E2A9-4494-9669-42DD0D72A8C4}" type="presParOf" srcId="{CE06A4AC-A4ED-4F2A-B580-47AA6AE355B2}" destId="{C02111A4-EE97-4484-9805-AC4F2F039E0E}" srcOrd="0" destOrd="0" presId="urn:microsoft.com/office/officeart/2005/8/layout/hierarchy1"/>
    <dgm:cxn modelId="{B2909A49-72FA-4504-B6A1-063C13A8FF36}" type="presParOf" srcId="{C02111A4-EE97-4484-9805-AC4F2F039E0E}" destId="{7E2187F0-383D-4A1B-ADF5-5305B5F58F56}" srcOrd="0" destOrd="0" presId="urn:microsoft.com/office/officeart/2005/8/layout/hierarchy1"/>
    <dgm:cxn modelId="{8DE6519A-5EBC-4E80-9404-81D09BE6F853}" type="presParOf" srcId="{C02111A4-EE97-4484-9805-AC4F2F039E0E}" destId="{F9176BFF-44AE-4625-8FE6-9D028D6A8EE4}" srcOrd="1" destOrd="0" presId="urn:microsoft.com/office/officeart/2005/8/layout/hierarchy1"/>
    <dgm:cxn modelId="{6CA263A1-F711-4588-AD99-B9EDDD1C7DF2}" type="presParOf" srcId="{CE06A4AC-A4ED-4F2A-B580-47AA6AE355B2}" destId="{766B8B95-6968-4A0C-826F-64CFA800C258}" srcOrd="1" destOrd="0" presId="urn:microsoft.com/office/officeart/2005/8/layout/hierarchy1"/>
    <dgm:cxn modelId="{862DD433-5586-4D6B-A10C-C9752945F4DF}" type="presParOf" srcId="{A0E07600-C07B-4C8E-9093-5E2B055B9F98}" destId="{721A3E74-75AE-48E9-9F97-45A591F01AF7}" srcOrd="6" destOrd="0" presId="urn:microsoft.com/office/officeart/2005/8/layout/hierarchy1"/>
    <dgm:cxn modelId="{7328DF18-2DE2-40F8-9617-06DA743DFCF1}" type="presParOf" srcId="{A0E07600-C07B-4C8E-9093-5E2B055B9F98}" destId="{E09A684E-9811-40EE-B68B-BA4339FE13C4}" srcOrd="7" destOrd="0" presId="urn:microsoft.com/office/officeart/2005/8/layout/hierarchy1"/>
    <dgm:cxn modelId="{4F197D51-3662-4EA8-AC30-11AFCD11D4BB}" type="presParOf" srcId="{E09A684E-9811-40EE-B68B-BA4339FE13C4}" destId="{F109AC31-1DCC-4BD0-877D-0319159F7E31}" srcOrd="0" destOrd="0" presId="urn:microsoft.com/office/officeart/2005/8/layout/hierarchy1"/>
    <dgm:cxn modelId="{2A1A8C30-184D-4D7E-A249-D6CADF9C78F5}" type="presParOf" srcId="{F109AC31-1DCC-4BD0-877D-0319159F7E31}" destId="{D6CC1FCF-E30D-4A08-AFC1-CB0D7C283F94}" srcOrd="0" destOrd="0" presId="urn:microsoft.com/office/officeart/2005/8/layout/hierarchy1"/>
    <dgm:cxn modelId="{D3C32E16-58C6-4659-A1A3-F9678555D8F6}" type="presParOf" srcId="{F109AC31-1DCC-4BD0-877D-0319159F7E31}" destId="{8030C367-0A5F-4D1D-BD5A-D36CD5640326}" srcOrd="1" destOrd="0" presId="urn:microsoft.com/office/officeart/2005/8/layout/hierarchy1"/>
    <dgm:cxn modelId="{F1DBF12E-1A64-4CC8-8262-32E7325F0F07}" type="presParOf" srcId="{E09A684E-9811-40EE-B68B-BA4339FE13C4}" destId="{67961B56-357D-4B40-A653-98EAF11B1B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18F5B5-24F1-4B8C-A5A0-247CE556647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4824970-B897-46FA-80B2-E20E01262A5E}">
      <dgm:prSet/>
      <dgm:spPr/>
      <dgm:t>
        <a:bodyPr/>
        <a:lstStyle/>
        <a:p>
          <a:r>
            <a:rPr lang="en-US" b="1" dirty="0"/>
            <a:t>Optimized Model Performance</a:t>
          </a:r>
          <a:endParaRPr lang="en-US" dirty="0"/>
        </a:p>
      </dgm:t>
    </dgm:pt>
    <dgm:pt modelId="{4CAE17D5-BC9E-4FE1-A6E2-75A70FE3318F}" type="parTrans" cxnId="{3D4FF1D6-739A-4F49-ACE4-49C071AABC71}">
      <dgm:prSet/>
      <dgm:spPr/>
      <dgm:t>
        <a:bodyPr/>
        <a:lstStyle/>
        <a:p>
          <a:endParaRPr lang="en-US"/>
        </a:p>
      </dgm:t>
    </dgm:pt>
    <dgm:pt modelId="{0829E255-0C4D-4FB5-8F14-B49A4BAC424A}" type="sibTrans" cxnId="{3D4FF1D6-739A-4F49-ACE4-49C071AABC71}">
      <dgm:prSet/>
      <dgm:spPr/>
      <dgm:t>
        <a:bodyPr/>
        <a:lstStyle/>
        <a:p>
          <a:endParaRPr lang="en-US"/>
        </a:p>
      </dgm:t>
    </dgm:pt>
    <dgm:pt modelId="{183392B5-209B-4AFD-8CE3-A6F64B00AF62}">
      <dgm:prSet/>
      <dgm:spPr/>
      <dgm:t>
        <a:bodyPr/>
        <a:lstStyle/>
        <a:p>
          <a:r>
            <a:rPr lang="en-US"/>
            <a:t>Best Parameters: </a:t>
          </a:r>
        </a:p>
      </dgm:t>
    </dgm:pt>
    <dgm:pt modelId="{49CDC27B-4BDD-40F7-9077-C2AD611B3DE3}" type="parTrans" cxnId="{CA737EE7-9CEB-4FE8-9383-B63F2F649056}">
      <dgm:prSet/>
      <dgm:spPr/>
      <dgm:t>
        <a:bodyPr/>
        <a:lstStyle/>
        <a:p>
          <a:endParaRPr lang="en-US"/>
        </a:p>
      </dgm:t>
    </dgm:pt>
    <dgm:pt modelId="{D9BBD1C2-A75E-4BA5-8980-5D02C341DD58}" type="sibTrans" cxnId="{CA737EE7-9CEB-4FE8-9383-B63F2F649056}">
      <dgm:prSet/>
      <dgm:spPr/>
      <dgm:t>
        <a:bodyPr/>
        <a:lstStyle/>
        <a:p>
          <a:endParaRPr lang="en-US"/>
        </a:p>
      </dgm:t>
    </dgm:pt>
    <dgm:pt modelId="{EC64BB61-5E27-4F91-A476-9F0BE086877A}">
      <dgm:prSet/>
      <dgm:spPr/>
      <dgm:t>
        <a:bodyPr/>
        <a:lstStyle/>
        <a:p>
          <a:r>
            <a:rPr lang="en-US"/>
            <a:t>max_depth: 20</a:t>
          </a:r>
        </a:p>
      </dgm:t>
    </dgm:pt>
    <dgm:pt modelId="{A870E666-534D-4847-B3B7-8EBE64C769F7}" type="parTrans" cxnId="{4128ACEC-7A50-48D4-9B66-69645CB0C5C7}">
      <dgm:prSet/>
      <dgm:spPr/>
      <dgm:t>
        <a:bodyPr/>
        <a:lstStyle/>
        <a:p>
          <a:endParaRPr lang="en-US"/>
        </a:p>
      </dgm:t>
    </dgm:pt>
    <dgm:pt modelId="{18022968-93CB-48FB-9E57-0E9CCCAE0601}" type="sibTrans" cxnId="{4128ACEC-7A50-48D4-9B66-69645CB0C5C7}">
      <dgm:prSet/>
      <dgm:spPr/>
      <dgm:t>
        <a:bodyPr/>
        <a:lstStyle/>
        <a:p>
          <a:endParaRPr lang="en-US"/>
        </a:p>
      </dgm:t>
    </dgm:pt>
    <dgm:pt modelId="{76672639-5DE2-4CCC-82F6-5BCEA1293AB0}">
      <dgm:prSet/>
      <dgm:spPr/>
      <dgm:t>
        <a:bodyPr/>
        <a:lstStyle/>
        <a:p>
          <a:r>
            <a:rPr lang="en-US"/>
            <a:t>max_features: None</a:t>
          </a:r>
        </a:p>
      </dgm:t>
    </dgm:pt>
    <dgm:pt modelId="{53263A32-4F0D-417E-8A6A-C538E41284CD}" type="parTrans" cxnId="{07706D1F-B55A-45D1-BED3-7CC1CE775370}">
      <dgm:prSet/>
      <dgm:spPr/>
      <dgm:t>
        <a:bodyPr/>
        <a:lstStyle/>
        <a:p>
          <a:endParaRPr lang="en-US"/>
        </a:p>
      </dgm:t>
    </dgm:pt>
    <dgm:pt modelId="{393FB427-D559-49D1-ACA2-56920533BA35}" type="sibTrans" cxnId="{07706D1F-B55A-45D1-BED3-7CC1CE775370}">
      <dgm:prSet/>
      <dgm:spPr/>
      <dgm:t>
        <a:bodyPr/>
        <a:lstStyle/>
        <a:p>
          <a:endParaRPr lang="en-US"/>
        </a:p>
      </dgm:t>
    </dgm:pt>
    <dgm:pt modelId="{D9EBAB33-3D61-4A47-B967-16AE7483CC4D}">
      <dgm:prSet/>
      <dgm:spPr/>
      <dgm:t>
        <a:bodyPr/>
        <a:lstStyle/>
        <a:p>
          <a:r>
            <a:rPr lang="en-US"/>
            <a:t>min_samples_leaf: 1</a:t>
          </a:r>
        </a:p>
      </dgm:t>
    </dgm:pt>
    <dgm:pt modelId="{E6AA4B4F-CF9C-44BD-AAB6-25BD5F2B4197}" type="parTrans" cxnId="{2CDDF79C-C342-4BA1-98C6-8D636EFFB096}">
      <dgm:prSet/>
      <dgm:spPr/>
      <dgm:t>
        <a:bodyPr/>
        <a:lstStyle/>
        <a:p>
          <a:endParaRPr lang="en-US"/>
        </a:p>
      </dgm:t>
    </dgm:pt>
    <dgm:pt modelId="{3362F47E-3F67-4FC4-B886-8B45E4A13F04}" type="sibTrans" cxnId="{2CDDF79C-C342-4BA1-98C6-8D636EFFB096}">
      <dgm:prSet/>
      <dgm:spPr/>
      <dgm:t>
        <a:bodyPr/>
        <a:lstStyle/>
        <a:p>
          <a:endParaRPr lang="en-US"/>
        </a:p>
      </dgm:t>
    </dgm:pt>
    <dgm:pt modelId="{583FD31D-5869-4662-867F-0454019064F7}">
      <dgm:prSet/>
      <dgm:spPr/>
      <dgm:t>
        <a:bodyPr/>
        <a:lstStyle/>
        <a:p>
          <a:r>
            <a:rPr lang="en-US"/>
            <a:t>min_samples_split: 2</a:t>
          </a:r>
        </a:p>
      </dgm:t>
    </dgm:pt>
    <dgm:pt modelId="{F2CF3D46-3973-4810-958D-67E47C7C3F48}" type="parTrans" cxnId="{B52A379B-533F-411D-9638-A0C247D7934B}">
      <dgm:prSet/>
      <dgm:spPr/>
      <dgm:t>
        <a:bodyPr/>
        <a:lstStyle/>
        <a:p>
          <a:endParaRPr lang="en-US"/>
        </a:p>
      </dgm:t>
    </dgm:pt>
    <dgm:pt modelId="{2B33E11D-17C6-48CE-AAB8-EA4A56461171}" type="sibTrans" cxnId="{B52A379B-533F-411D-9638-A0C247D7934B}">
      <dgm:prSet/>
      <dgm:spPr/>
      <dgm:t>
        <a:bodyPr/>
        <a:lstStyle/>
        <a:p>
          <a:endParaRPr lang="en-US"/>
        </a:p>
      </dgm:t>
    </dgm:pt>
    <dgm:pt modelId="{DA26039C-794C-4659-A2CF-A777CEC51904}">
      <dgm:prSet/>
      <dgm:spPr/>
      <dgm:t>
        <a:bodyPr/>
        <a:lstStyle/>
        <a:p>
          <a:r>
            <a:rPr lang="en-US"/>
            <a:t>Optimized MSE: 674.2795</a:t>
          </a:r>
        </a:p>
      </dgm:t>
    </dgm:pt>
    <dgm:pt modelId="{AB465A39-B505-4C87-BF30-6C7CAF0EE769}" type="parTrans" cxnId="{95B82E8F-E3D2-4D25-9E9C-9FB38AC2E8E5}">
      <dgm:prSet/>
      <dgm:spPr/>
      <dgm:t>
        <a:bodyPr/>
        <a:lstStyle/>
        <a:p>
          <a:endParaRPr lang="en-US"/>
        </a:p>
      </dgm:t>
    </dgm:pt>
    <dgm:pt modelId="{D93B1E77-5BC4-45DD-8CF5-0F307698B1C6}" type="sibTrans" cxnId="{95B82E8F-E3D2-4D25-9E9C-9FB38AC2E8E5}">
      <dgm:prSet/>
      <dgm:spPr/>
      <dgm:t>
        <a:bodyPr/>
        <a:lstStyle/>
        <a:p>
          <a:endParaRPr lang="en-US"/>
        </a:p>
      </dgm:t>
    </dgm:pt>
    <dgm:pt modelId="{C3259BE7-66C8-4B05-BD66-A29F58D33C78}">
      <dgm:prSet/>
      <dgm:spPr/>
      <dgm:t>
        <a:bodyPr/>
        <a:lstStyle/>
        <a:p>
          <a:r>
            <a:rPr lang="en-US"/>
            <a:t>Optimized MAE: 4.1368</a:t>
          </a:r>
        </a:p>
      </dgm:t>
    </dgm:pt>
    <dgm:pt modelId="{737F4DEB-73A5-4D87-943D-56A080B69781}" type="parTrans" cxnId="{92FC4990-F490-4374-AEB1-03523816D8BA}">
      <dgm:prSet/>
      <dgm:spPr/>
      <dgm:t>
        <a:bodyPr/>
        <a:lstStyle/>
        <a:p>
          <a:endParaRPr lang="en-US"/>
        </a:p>
      </dgm:t>
    </dgm:pt>
    <dgm:pt modelId="{E7E10EAB-7ACB-48E8-AF40-BF00C4A4F160}" type="sibTrans" cxnId="{92FC4990-F490-4374-AEB1-03523816D8BA}">
      <dgm:prSet/>
      <dgm:spPr/>
      <dgm:t>
        <a:bodyPr/>
        <a:lstStyle/>
        <a:p>
          <a:endParaRPr lang="en-US"/>
        </a:p>
      </dgm:t>
    </dgm:pt>
    <dgm:pt modelId="{1A781635-9E39-408F-A266-EA28D50F37C9}">
      <dgm:prSet/>
      <dgm:spPr/>
      <dgm:t>
        <a:bodyPr/>
        <a:lstStyle/>
        <a:p>
          <a:r>
            <a:rPr lang="en-US"/>
            <a:t>R-squared (R² Score): 96.06%</a:t>
          </a:r>
        </a:p>
      </dgm:t>
    </dgm:pt>
    <dgm:pt modelId="{E68D9088-FAE6-45F9-A66A-C9C473BA2167}" type="parTrans" cxnId="{B9A77BD8-DF11-49E6-A6CD-B7F1C4924BE0}">
      <dgm:prSet/>
      <dgm:spPr/>
      <dgm:t>
        <a:bodyPr/>
        <a:lstStyle/>
        <a:p>
          <a:endParaRPr lang="en-US"/>
        </a:p>
      </dgm:t>
    </dgm:pt>
    <dgm:pt modelId="{C1D4092C-C0E3-4C94-95B4-5FBEAECA26D9}" type="sibTrans" cxnId="{B9A77BD8-DF11-49E6-A6CD-B7F1C4924BE0}">
      <dgm:prSet/>
      <dgm:spPr/>
      <dgm:t>
        <a:bodyPr/>
        <a:lstStyle/>
        <a:p>
          <a:endParaRPr lang="en-US"/>
        </a:p>
      </dgm:t>
    </dgm:pt>
    <dgm:pt modelId="{C040F08D-958D-4A0C-8437-4321FFABC305}" type="pres">
      <dgm:prSet presAssocID="{3D18F5B5-24F1-4B8C-A5A0-247CE556647B}" presName="Name0" presStyleCnt="0">
        <dgm:presLayoutVars>
          <dgm:dir/>
          <dgm:resizeHandles val="exact"/>
        </dgm:presLayoutVars>
      </dgm:prSet>
      <dgm:spPr/>
    </dgm:pt>
    <dgm:pt modelId="{726D42D9-792B-4313-ACBE-B77FECA47EE3}" type="pres">
      <dgm:prSet presAssocID="{04824970-B897-46FA-80B2-E20E01262A5E}" presName="node" presStyleLbl="node1" presStyleIdx="0" presStyleCnt="5">
        <dgm:presLayoutVars>
          <dgm:bulletEnabled val="1"/>
        </dgm:presLayoutVars>
      </dgm:prSet>
      <dgm:spPr/>
    </dgm:pt>
    <dgm:pt modelId="{60342B73-213B-4349-B887-D51F93D2DEF1}" type="pres">
      <dgm:prSet presAssocID="{0829E255-0C4D-4FB5-8F14-B49A4BAC424A}" presName="sibTrans" presStyleLbl="sibTrans1D1" presStyleIdx="0" presStyleCnt="4"/>
      <dgm:spPr/>
    </dgm:pt>
    <dgm:pt modelId="{C6B10C54-8447-47B3-BCD1-16B111551E12}" type="pres">
      <dgm:prSet presAssocID="{0829E255-0C4D-4FB5-8F14-B49A4BAC424A}" presName="connectorText" presStyleLbl="sibTrans1D1" presStyleIdx="0" presStyleCnt="4"/>
      <dgm:spPr/>
    </dgm:pt>
    <dgm:pt modelId="{AFEF9F07-8F0D-4846-A82C-C4E66F6A4F9B}" type="pres">
      <dgm:prSet presAssocID="{183392B5-209B-4AFD-8CE3-A6F64B00AF62}" presName="node" presStyleLbl="node1" presStyleIdx="1" presStyleCnt="5">
        <dgm:presLayoutVars>
          <dgm:bulletEnabled val="1"/>
        </dgm:presLayoutVars>
      </dgm:prSet>
      <dgm:spPr/>
    </dgm:pt>
    <dgm:pt modelId="{FB6E8FD1-DE0C-4010-83E9-377731C9FBB3}" type="pres">
      <dgm:prSet presAssocID="{D9BBD1C2-A75E-4BA5-8980-5D02C341DD58}" presName="sibTrans" presStyleLbl="sibTrans1D1" presStyleIdx="1" presStyleCnt="4"/>
      <dgm:spPr/>
    </dgm:pt>
    <dgm:pt modelId="{79ED508A-98B2-4716-B4F7-BFBFE40D8DE4}" type="pres">
      <dgm:prSet presAssocID="{D9BBD1C2-A75E-4BA5-8980-5D02C341DD58}" presName="connectorText" presStyleLbl="sibTrans1D1" presStyleIdx="1" presStyleCnt="4"/>
      <dgm:spPr/>
    </dgm:pt>
    <dgm:pt modelId="{33EC1393-AEE0-4E20-9C9F-51DC0F3CFF5D}" type="pres">
      <dgm:prSet presAssocID="{DA26039C-794C-4659-A2CF-A777CEC51904}" presName="node" presStyleLbl="node1" presStyleIdx="2" presStyleCnt="5">
        <dgm:presLayoutVars>
          <dgm:bulletEnabled val="1"/>
        </dgm:presLayoutVars>
      </dgm:prSet>
      <dgm:spPr/>
    </dgm:pt>
    <dgm:pt modelId="{2BB0CAAC-4754-43B9-938C-6E46C229DD90}" type="pres">
      <dgm:prSet presAssocID="{D93B1E77-5BC4-45DD-8CF5-0F307698B1C6}" presName="sibTrans" presStyleLbl="sibTrans1D1" presStyleIdx="2" presStyleCnt="4"/>
      <dgm:spPr/>
    </dgm:pt>
    <dgm:pt modelId="{6429DCB2-FD22-42A6-99E4-A14C94D9AC34}" type="pres">
      <dgm:prSet presAssocID="{D93B1E77-5BC4-45DD-8CF5-0F307698B1C6}" presName="connectorText" presStyleLbl="sibTrans1D1" presStyleIdx="2" presStyleCnt="4"/>
      <dgm:spPr/>
    </dgm:pt>
    <dgm:pt modelId="{14848EE7-DBA3-4CB9-AF24-C34763C3BD38}" type="pres">
      <dgm:prSet presAssocID="{C3259BE7-66C8-4B05-BD66-A29F58D33C78}" presName="node" presStyleLbl="node1" presStyleIdx="3" presStyleCnt="5">
        <dgm:presLayoutVars>
          <dgm:bulletEnabled val="1"/>
        </dgm:presLayoutVars>
      </dgm:prSet>
      <dgm:spPr/>
    </dgm:pt>
    <dgm:pt modelId="{0C8A7C21-0C6E-4EDE-B201-CE1196704B8E}" type="pres">
      <dgm:prSet presAssocID="{E7E10EAB-7ACB-48E8-AF40-BF00C4A4F160}" presName="sibTrans" presStyleLbl="sibTrans1D1" presStyleIdx="3" presStyleCnt="4"/>
      <dgm:spPr/>
    </dgm:pt>
    <dgm:pt modelId="{72E5E72F-0808-4AF2-90FE-DB010EA571BD}" type="pres">
      <dgm:prSet presAssocID="{E7E10EAB-7ACB-48E8-AF40-BF00C4A4F160}" presName="connectorText" presStyleLbl="sibTrans1D1" presStyleIdx="3" presStyleCnt="4"/>
      <dgm:spPr/>
    </dgm:pt>
    <dgm:pt modelId="{B79F51A2-8B5E-462B-B420-1FEC2AAF7D55}" type="pres">
      <dgm:prSet presAssocID="{1A781635-9E39-408F-A266-EA28D50F37C9}" presName="node" presStyleLbl="node1" presStyleIdx="4" presStyleCnt="5">
        <dgm:presLayoutVars>
          <dgm:bulletEnabled val="1"/>
        </dgm:presLayoutVars>
      </dgm:prSet>
      <dgm:spPr/>
    </dgm:pt>
  </dgm:ptLst>
  <dgm:cxnLst>
    <dgm:cxn modelId="{91115D01-B6F8-4BD2-95E1-90B249A0EFA8}" type="presOf" srcId="{04824970-B897-46FA-80B2-E20E01262A5E}" destId="{726D42D9-792B-4313-ACBE-B77FECA47EE3}" srcOrd="0" destOrd="0" presId="urn:microsoft.com/office/officeart/2016/7/layout/RepeatingBendingProcessNew"/>
    <dgm:cxn modelId="{F8E88A1A-4A3E-4560-9D1A-A6C27E897BEC}" type="presOf" srcId="{583FD31D-5869-4662-867F-0454019064F7}" destId="{AFEF9F07-8F0D-4846-A82C-C4E66F6A4F9B}" srcOrd="0" destOrd="4" presId="urn:microsoft.com/office/officeart/2016/7/layout/RepeatingBendingProcessNew"/>
    <dgm:cxn modelId="{07706D1F-B55A-45D1-BED3-7CC1CE775370}" srcId="{183392B5-209B-4AFD-8CE3-A6F64B00AF62}" destId="{76672639-5DE2-4CCC-82F6-5BCEA1293AB0}" srcOrd="1" destOrd="0" parTransId="{53263A32-4F0D-417E-8A6A-C538E41284CD}" sibTransId="{393FB427-D559-49D1-ACA2-56920533BA35}"/>
    <dgm:cxn modelId="{5C4F4F2B-5C8E-41DC-A5DC-882A7CBCC84F}" type="presOf" srcId="{E7E10EAB-7ACB-48E8-AF40-BF00C4A4F160}" destId="{0C8A7C21-0C6E-4EDE-B201-CE1196704B8E}" srcOrd="0" destOrd="0" presId="urn:microsoft.com/office/officeart/2016/7/layout/RepeatingBendingProcessNew"/>
    <dgm:cxn modelId="{29C9BD37-DC54-4701-A188-0377D1C09959}" type="presOf" srcId="{183392B5-209B-4AFD-8CE3-A6F64B00AF62}" destId="{AFEF9F07-8F0D-4846-A82C-C4E66F6A4F9B}" srcOrd="0" destOrd="0" presId="urn:microsoft.com/office/officeart/2016/7/layout/RepeatingBendingProcessNew"/>
    <dgm:cxn modelId="{FE18585C-082B-478A-BA5B-61E036E25284}" type="presOf" srcId="{D9BBD1C2-A75E-4BA5-8980-5D02C341DD58}" destId="{79ED508A-98B2-4716-B4F7-BFBFE40D8DE4}" srcOrd="1" destOrd="0" presId="urn:microsoft.com/office/officeart/2016/7/layout/RepeatingBendingProcessNew"/>
    <dgm:cxn modelId="{233B9770-EEEB-43DD-A6AD-B22A020CC956}" type="presOf" srcId="{DA26039C-794C-4659-A2CF-A777CEC51904}" destId="{33EC1393-AEE0-4E20-9C9F-51DC0F3CFF5D}" srcOrd="0" destOrd="0" presId="urn:microsoft.com/office/officeart/2016/7/layout/RepeatingBendingProcessNew"/>
    <dgm:cxn modelId="{B019A252-796D-477A-A2ED-B44426D384A8}" type="presOf" srcId="{E7E10EAB-7ACB-48E8-AF40-BF00C4A4F160}" destId="{72E5E72F-0808-4AF2-90FE-DB010EA571BD}" srcOrd="1" destOrd="0" presId="urn:microsoft.com/office/officeart/2016/7/layout/RepeatingBendingProcessNew"/>
    <dgm:cxn modelId="{AB3CB076-FF77-4388-9ABB-DFE3D70E4824}" type="presOf" srcId="{D9EBAB33-3D61-4A47-B967-16AE7483CC4D}" destId="{AFEF9F07-8F0D-4846-A82C-C4E66F6A4F9B}" srcOrd="0" destOrd="3" presId="urn:microsoft.com/office/officeart/2016/7/layout/RepeatingBendingProcessNew"/>
    <dgm:cxn modelId="{76F5455A-311C-4E1E-957F-DCAA148971A1}" type="presOf" srcId="{C3259BE7-66C8-4B05-BD66-A29F58D33C78}" destId="{14848EE7-DBA3-4CB9-AF24-C34763C3BD38}" srcOrd="0" destOrd="0" presId="urn:microsoft.com/office/officeart/2016/7/layout/RepeatingBendingProcessNew"/>
    <dgm:cxn modelId="{9F72857C-3BC0-49A9-B26A-FC3C92CB3288}" type="presOf" srcId="{D93B1E77-5BC4-45DD-8CF5-0F307698B1C6}" destId="{2BB0CAAC-4754-43B9-938C-6E46C229DD90}" srcOrd="0" destOrd="0" presId="urn:microsoft.com/office/officeart/2016/7/layout/RepeatingBendingProcessNew"/>
    <dgm:cxn modelId="{90C30D82-9F83-46F1-A6D9-217A70D4D474}" type="presOf" srcId="{D93B1E77-5BC4-45DD-8CF5-0F307698B1C6}" destId="{6429DCB2-FD22-42A6-99E4-A14C94D9AC34}" srcOrd="1" destOrd="0" presId="urn:microsoft.com/office/officeart/2016/7/layout/RepeatingBendingProcessNew"/>
    <dgm:cxn modelId="{95B82E8F-E3D2-4D25-9E9C-9FB38AC2E8E5}" srcId="{3D18F5B5-24F1-4B8C-A5A0-247CE556647B}" destId="{DA26039C-794C-4659-A2CF-A777CEC51904}" srcOrd="2" destOrd="0" parTransId="{AB465A39-B505-4C87-BF30-6C7CAF0EE769}" sibTransId="{D93B1E77-5BC4-45DD-8CF5-0F307698B1C6}"/>
    <dgm:cxn modelId="{92FC4990-F490-4374-AEB1-03523816D8BA}" srcId="{3D18F5B5-24F1-4B8C-A5A0-247CE556647B}" destId="{C3259BE7-66C8-4B05-BD66-A29F58D33C78}" srcOrd="3" destOrd="0" parTransId="{737F4DEB-73A5-4D87-943D-56A080B69781}" sibTransId="{E7E10EAB-7ACB-48E8-AF40-BF00C4A4F160}"/>
    <dgm:cxn modelId="{B52A379B-533F-411D-9638-A0C247D7934B}" srcId="{183392B5-209B-4AFD-8CE3-A6F64B00AF62}" destId="{583FD31D-5869-4662-867F-0454019064F7}" srcOrd="3" destOrd="0" parTransId="{F2CF3D46-3973-4810-958D-67E47C7C3F48}" sibTransId="{2B33E11D-17C6-48CE-AAB8-EA4A56461171}"/>
    <dgm:cxn modelId="{6E8A0E9C-05A7-4642-86E8-9D665D3306A9}" type="presOf" srcId="{D9BBD1C2-A75E-4BA5-8980-5D02C341DD58}" destId="{FB6E8FD1-DE0C-4010-83E9-377731C9FBB3}" srcOrd="0" destOrd="0" presId="urn:microsoft.com/office/officeart/2016/7/layout/RepeatingBendingProcessNew"/>
    <dgm:cxn modelId="{2CDDF79C-C342-4BA1-98C6-8D636EFFB096}" srcId="{183392B5-209B-4AFD-8CE3-A6F64B00AF62}" destId="{D9EBAB33-3D61-4A47-B967-16AE7483CC4D}" srcOrd="2" destOrd="0" parTransId="{E6AA4B4F-CF9C-44BD-AAB6-25BD5F2B4197}" sibTransId="{3362F47E-3F67-4FC4-B886-8B45E4A13F04}"/>
    <dgm:cxn modelId="{80E5299D-170E-4E87-997C-CA3564E75F16}" type="presOf" srcId="{3D18F5B5-24F1-4B8C-A5A0-247CE556647B}" destId="{C040F08D-958D-4A0C-8437-4321FFABC305}" srcOrd="0" destOrd="0" presId="urn:microsoft.com/office/officeart/2016/7/layout/RepeatingBendingProcessNew"/>
    <dgm:cxn modelId="{555BEAA6-2527-4D7D-B706-95CD7498D5D9}" type="presOf" srcId="{76672639-5DE2-4CCC-82F6-5BCEA1293AB0}" destId="{AFEF9F07-8F0D-4846-A82C-C4E66F6A4F9B}" srcOrd="0" destOrd="2" presId="urn:microsoft.com/office/officeart/2016/7/layout/RepeatingBendingProcessNew"/>
    <dgm:cxn modelId="{93F73EC8-36F6-44FB-A170-9FFAE7D729AB}" type="presOf" srcId="{0829E255-0C4D-4FB5-8F14-B49A4BAC424A}" destId="{C6B10C54-8447-47B3-BCD1-16B111551E12}" srcOrd="1" destOrd="0" presId="urn:microsoft.com/office/officeart/2016/7/layout/RepeatingBendingProcessNew"/>
    <dgm:cxn modelId="{B354C5CA-DF25-4A4F-8D38-8C5CACBC08B8}" type="presOf" srcId="{EC64BB61-5E27-4F91-A476-9F0BE086877A}" destId="{AFEF9F07-8F0D-4846-A82C-C4E66F6A4F9B}" srcOrd="0" destOrd="1" presId="urn:microsoft.com/office/officeart/2016/7/layout/RepeatingBendingProcessNew"/>
    <dgm:cxn modelId="{3D4FF1D6-739A-4F49-ACE4-49C071AABC71}" srcId="{3D18F5B5-24F1-4B8C-A5A0-247CE556647B}" destId="{04824970-B897-46FA-80B2-E20E01262A5E}" srcOrd="0" destOrd="0" parTransId="{4CAE17D5-BC9E-4FE1-A6E2-75A70FE3318F}" sibTransId="{0829E255-0C4D-4FB5-8F14-B49A4BAC424A}"/>
    <dgm:cxn modelId="{B9A77BD8-DF11-49E6-A6CD-B7F1C4924BE0}" srcId="{3D18F5B5-24F1-4B8C-A5A0-247CE556647B}" destId="{1A781635-9E39-408F-A266-EA28D50F37C9}" srcOrd="4" destOrd="0" parTransId="{E68D9088-FAE6-45F9-A66A-C9C473BA2167}" sibTransId="{C1D4092C-C0E3-4C94-95B4-5FBEAECA26D9}"/>
    <dgm:cxn modelId="{CA737EE7-9CEB-4FE8-9383-B63F2F649056}" srcId="{3D18F5B5-24F1-4B8C-A5A0-247CE556647B}" destId="{183392B5-209B-4AFD-8CE3-A6F64B00AF62}" srcOrd="1" destOrd="0" parTransId="{49CDC27B-4BDD-40F7-9077-C2AD611B3DE3}" sibTransId="{D9BBD1C2-A75E-4BA5-8980-5D02C341DD58}"/>
    <dgm:cxn modelId="{10E600E9-4A8C-4599-B681-A8782C44DC55}" type="presOf" srcId="{1A781635-9E39-408F-A266-EA28D50F37C9}" destId="{B79F51A2-8B5E-462B-B420-1FEC2AAF7D55}" srcOrd="0" destOrd="0" presId="urn:microsoft.com/office/officeart/2016/7/layout/RepeatingBendingProcessNew"/>
    <dgm:cxn modelId="{4128ACEC-7A50-48D4-9B66-69645CB0C5C7}" srcId="{183392B5-209B-4AFD-8CE3-A6F64B00AF62}" destId="{EC64BB61-5E27-4F91-A476-9F0BE086877A}" srcOrd="0" destOrd="0" parTransId="{A870E666-534D-4847-B3B7-8EBE64C769F7}" sibTransId="{18022968-93CB-48FB-9E57-0E9CCCAE0601}"/>
    <dgm:cxn modelId="{12A9D3F2-826C-4DFA-B0B8-CEBDC373CD8C}" type="presOf" srcId="{0829E255-0C4D-4FB5-8F14-B49A4BAC424A}" destId="{60342B73-213B-4349-B887-D51F93D2DEF1}" srcOrd="0" destOrd="0" presId="urn:microsoft.com/office/officeart/2016/7/layout/RepeatingBendingProcessNew"/>
    <dgm:cxn modelId="{260C94D9-8A22-43B3-92DB-F8A8647F214A}" type="presParOf" srcId="{C040F08D-958D-4A0C-8437-4321FFABC305}" destId="{726D42D9-792B-4313-ACBE-B77FECA47EE3}" srcOrd="0" destOrd="0" presId="urn:microsoft.com/office/officeart/2016/7/layout/RepeatingBendingProcessNew"/>
    <dgm:cxn modelId="{44200BBF-A166-4928-9BC4-B0D494F50BC4}" type="presParOf" srcId="{C040F08D-958D-4A0C-8437-4321FFABC305}" destId="{60342B73-213B-4349-B887-D51F93D2DEF1}" srcOrd="1" destOrd="0" presId="urn:microsoft.com/office/officeart/2016/7/layout/RepeatingBendingProcessNew"/>
    <dgm:cxn modelId="{90B53051-3E7E-41F2-B0CB-C68D31DE94A4}" type="presParOf" srcId="{60342B73-213B-4349-B887-D51F93D2DEF1}" destId="{C6B10C54-8447-47B3-BCD1-16B111551E12}" srcOrd="0" destOrd="0" presId="urn:microsoft.com/office/officeart/2016/7/layout/RepeatingBendingProcessNew"/>
    <dgm:cxn modelId="{1B29F2CC-2191-4564-9BC4-5D5DF21F8142}" type="presParOf" srcId="{C040F08D-958D-4A0C-8437-4321FFABC305}" destId="{AFEF9F07-8F0D-4846-A82C-C4E66F6A4F9B}" srcOrd="2" destOrd="0" presId="urn:microsoft.com/office/officeart/2016/7/layout/RepeatingBendingProcessNew"/>
    <dgm:cxn modelId="{2FB5A6DB-C3D7-4A3E-B404-90EC25E4E226}" type="presParOf" srcId="{C040F08D-958D-4A0C-8437-4321FFABC305}" destId="{FB6E8FD1-DE0C-4010-83E9-377731C9FBB3}" srcOrd="3" destOrd="0" presId="urn:microsoft.com/office/officeart/2016/7/layout/RepeatingBendingProcessNew"/>
    <dgm:cxn modelId="{1F4826EC-B31D-4885-BC7B-52A5D0395848}" type="presParOf" srcId="{FB6E8FD1-DE0C-4010-83E9-377731C9FBB3}" destId="{79ED508A-98B2-4716-B4F7-BFBFE40D8DE4}" srcOrd="0" destOrd="0" presId="urn:microsoft.com/office/officeart/2016/7/layout/RepeatingBendingProcessNew"/>
    <dgm:cxn modelId="{321F3C96-3023-42C7-A851-2214E4450E68}" type="presParOf" srcId="{C040F08D-958D-4A0C-8437-4321FFABC305}" destId="{33EC1393-AEE0-4E20-9C9F-51DC0F3CFF5D}" srcOrd="4" destOrd="0" presId="urn:microsoft.com/office/officeart/2016/7/layout/RepeatingBendingProcessNew"/>
    <dgm:cxn modelId="{FE725DA5-F7AC-4163-A3E5-BBB4E3842898}" type="presParOf" srcId="{C040F08D-958D-4A0C-8437-4321FFABC305}" destId="{2BB0CAAC-4754-43B9-938C-6E46C229DD90}" srcOrd="5" destOrd="0" presId="urn:microsoft.com/office/officeart/2016/7/layout/RepeatingBendingProcessNew"/>
    <dgm:cxn modelId="{E5CBF3C7-61DC-4695-B0DF-986BACFE3201}" type="presParOf" srcId="{2BB0CAAC-4754-43B9-938C-6E46C229DD90}" destId="{6429DCB2-FD22-42A6-99E4-A14C94D9AC34}" srcOrd="0" destOrd="0" presId="urn:microsoft.com/office/officeart/2016/7/layout/RepeatingBendingProcessNew"/>
    <dgm:cxn modelId="{5FEA8A00-8061-483D-A92C-F6E124FADCC7}" type="presParOf" srcId="{C040F08D-958D-4A0C-8437-4321FFABC305}" destId="{14848EE7-DBA3-4CB9-AF24-C34763C3BD38}" srcOrd="6" destOrd="0" presId="urn:microsoft.com/office/officeart/2016/7/layout/RepeatingBendingProcessNew"/>
    <dgm:cxn modelId="{E1C3DDDD-51D1-4367-A30B-49E432B95468}" type="presParOf" srcId="{C040F08D-958D-4A0C-8437-4321FFABC305}" destId="{0C8A7C21-0C6E-4EDE-B201-CE1196704B8E}" srcOrd="7" destOrd="0" presId="urn:microsoft.com/office/officeart/2016/7/layout/RepeatingBendingProcessNew"/>
    <dgm:cxn modelId="{A6C25B40-0328-421A-A2D7-E7A6A5C6A245}" type="presParOf" srcId="{0C8A7C21-0C6E-4EDE-B201-CE1196704B8E}" destId="{72E5E72F-0808-4AF2-90FE-DB010EA571BD}" srcOrd="0" destOrd="0" presId="urn:microsoft.com/office/officeart/2016/7/layout/RepeatingBendingProcessNew"/>
    <dgm:cxn modelId="{07290ED8-EEBC-4290-BEBA-6E20B710334A}" type="presParOf" srcId="{C040F08D-958D-4A0C-8437-4321FFABC305}" destId="{B79F51A2-8B5E-462B-B420-1FEC2AAF7D5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DBF3-6F58-423B-8C98-7630BBCC0F12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Random Forest Machine Learning Model</a:t>
          </a:r>
        </a:p>
      </dsp:txBody>
      <dsp:txXfrm>
        <a:off x="23773" y="23773"/>
        <a:ext cx="7797822" cy="764123"/>
      </dsp:txXfrm>
    </dsp:sp>
    <dsp:sp modelId="{B6F4C598-C9AF-444D-8883-7E8AB17C4C2C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Decision Tree Machine Learning Model</a:t>
          </a:r>
        </a:p>
      </dsp:txBody>
      <dsp:txXfrm>
        <a:off x="755937" y="983018"/>
        <a:ext cx="7434967" cy="764123"/>
      </dsp:txXfrm>
    </dsp:sp>
    <dsp:sp modelId="{981EE236-2B36-441B-8B0F-C5A38623476D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Gradient Boost Machine Learning Model</a:t>
          </a:r>
        </a:p>
      </dsp:txBody>
      <dsp:txXfrm>
        <a:off x="1477174" y="1942263"/>
        <a:ext cx="7445895" cy="764123"/>
      </dsp:txXfrm>
    </dsp:sp>
    <dsp:sp modelId="{7826F927-992B-454E-8465-372F1076D4D9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Deep Neural Network Machine Learning Model</a:t>
          </a:r>
        </a:p>
      </dsp:txBody>
      <dsp:txXfrm>
        <a:off x="2209338" y="2901508"/>
        <a:ext cx="7434967" cy="764123"/>
      </dsp:txXfrm>
    </dsp:sp>
    <dsp:sp modelId="{34B43F8E-25AA-4DB3-A382-2D6B05DC1995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33384" y="621664"/>
        <a:ext cx="290172" cy="397007"/>
      </dsp:txXfrm>
    </dsp:sp>
    <dsp:sp modelId="{D1DF02BE-A4E0-461A-9AD6-93FBFCE95E6F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65548" y="1580910"/>
        <a:ext cx="290172" cy="397007"/>
      </dsp:txXfrm>
    </dsp:sp>
    <dsp:sp modelId="{8541C4E9-6920-4917-9CE2-72B19395C264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86785" y="2540155"/>
        <a:ext cx="290172" cy="397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39571-FE31-4362-BAAE-11331E6C317D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C3234-F9FC-4929-A0AB-233AAA5DC98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6DBE3-BF31-4FD5-B231-E9137E470F6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Data preprocessing</a:t>
          </a:r>
        </a:p>
      </dsp:txBody>
      <dsp:txXfrm>
        <a:off x="75768" y="3053169"/>
        <a:ext cx="3093750" cy="720000"/>
      </dsp:txXfrm>
    </dsp:sp>
    <dsp:sp modelId="{A2370A21-031B-4BFE-818B-856E4D7C750B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F11C2-5D54-42E0-AAAB-E53B414CF2C5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AD77D-E879-4711-A797-D51E7E83D191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Hyperparameter optimization</a:t>
          </a:r>
        </a:p>
      </dsp:txBody>
      <dsp:txXfrm>
        <a:off x="3710925" y="3053169"/>
        <a:ext cx="3093750" cy="720000"/>
      </dsp:txXfrm>
    </dsp:sp>
    <dsp:sp modelId="{8E7379E0-7BEC-4F07-B832-82A7ED0725B7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DB14E-2681-4EB5-82F0-5FF8CAA50C74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B5548-78EF-46BC-BDA9-5103D83ADE6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Strategies for improving model performance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227B6-93C1-4DA5-9851-4CC6DD652BA2}">
      <dsp:nvSpPr>
        <dsp:cNvPr id="0" name=""/>
        <dsp:cNvSpPr/>
      </dsp:nvSpPr>
      <dsp:spPr>
        <a:xfrm>
          <a:off x="0" y="0"/>
          <a:ext cx="68717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7F749-AA00-4AA8-9D9D-7B0418C33397}">
      <dsp:nvSpPr>
        <dsp:cNvPr id="0" name=""/>
        <dsp:cNvSpPr/>
      </dsp:nvSpPr>
      <dsp:spPr>
        <a:xfrm>
          <a:off x="0" y="0"/>
          <a:ext cx="6871749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Ensemble Learning</a:t>
          </a:r>
          <a:br>
            <a:rPr lang="en-US" sz="2500" kern="1200"/>
          </a:br>
          <a:r>
            <a:rPr lang="en-US" sz="2500" kern="1200"/>
            <a:t>Utilizes an ensemble of decision trees to generate more accurate and reliable predictions.</a:t>
          </a:r>
        </a:p>
      </dsp:txBody>
      <dsp:txXfrm>
        <a:off x="0" y="0"/>
        <a:ext cx="6871749" cy="1392766"/>
      </dsp:txXfrm>
    </dsp:sp>
    <dsp:sp modelId="{CA6E2931-2FD5-42B4-BE78-700BC03F5508}">
      <dsp:nvSpPr>
        <dsp:cNvPr id="0" name=""/>
        <dsp:cNvSpPr/>
      </dsp:nvSpPr>
      <dsp:spPr>
        <a:xfrm>
          <a:off x="0" y="1392766"/>
          <a:ext cx="68717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39759-EE06-4F31-8D1E-A2998D11DE1A}">
      <dsp:nvSpPr>
        <dsp:cNvPr id="0" name=""/>
        <dsp:cNvSpPr/>
      </dsp:nvSpPr>
      <dsp:spPr>
        <a:xfrm>
          <a:off x="0" y="1392766"/>
          <a:ext cx="6871749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Improved Generalization</a:t>
          </a:r>
          <a:br>
            <a:rPr lang="en-US" sz="2500" kern="1200"/>
          </a:br>
          <a:r>
            <a:rPr lang="en-US" sz="2500" kern="1200"/>
            <a:t>Significantly lowers the risk of overfitting when compared to single decision trees.</a:t>
          </a:r>
        </a:p>
      </dsp:txBody>
      <dsp:txXfrm>
        <a:off x="0" y="1392766"/>
        <a:ext cx="6871749" cy="1392766"/>
      </dsp:txXfrm>
    </dsp:sp>
    <dsp:sp modelId="{DD943697-EE2D-4A82-884D-F59BEBE7D244}">
      <dsp:nvSpPr>
        <dsp:cNvPr id="0" name=""/>
        <dsp:cNvSpPr/>
      </dsp:nvSpPr>
      <dsp:spPr>
        <a:xfrm>
          <a:off x="0" y="2785533"/>
          <a:ext cx="68717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2649F-AAA9-4E2B-B63E-FD96223BE4A7}">
      <dsp:nvSpPr>
        <dsp:cNvPr id="0" name=""/>
        <dsp:cNvSpPr/>
      </dsp:nvSpPr>
      <dsp:spPr>
        <a:xfrm>
          <a:off x="0" y="2785533"/>
          <a:ext cx="6871749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Versatile Feature Handling</a:t>
          </a:r>
          <a:br>
            <a:rPr lang="en-US" sz="2500" kern="1200" dirty="0"/>
          </a:br>
          <a:r>
            <a:rPr lang="en-US" sz="2500" kern="1200" dirty="0"/>
            <a:t>Capably manages datasets with a mix of categorical and numerical variables.</a:t>
          </a:r>
        </a:p>
      </dsp:txBody>
      <dsp:txXfrm>
        <a:off x="0" y="2785533"/>
        <a:ext cx="6871749" cy="1392766"/>
      </dsp:txXfrm>
    </dsp:sp>
    <dsp:sp modelId="{EA2E6A04-1F05-4A7B-A3AE-F2D982C9B598}">
      <dsp:nvSpPr>
        <dsp:cNvPr id="0" name=""/>
        <dsp:cNvSpPr/>
      </dsp:nvSpPr>
      <dsp:spPr>
        <a:xfrm>
          <a:off x="0" y="4178300"/>
          <a:ext cx="687174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C663F-F0F8-4896-A878-B224738FD459}">
      <dsp:nvSpPr>
        <dsp:cNvPr id="0" name=""/>
        <dsp:cNvSpPr/>
      </dsp:nvSpPr>
      <dsp:spPr>
        <a:xfrm>
          <a:off x="0" y="4178300"/>
          <a:ext cx="6871749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High Classification Accuracy</a:t>
          </a:r>
          <a:br>
            <a:rPr lang="en-US" sz="2500" kern="1200"/>
          </a:br>
          <a:r>
            <a:rPr lang="en-US" sz="2500" kern="1200"/>
            <a:t>Demonstrates consistently strong results in classification applications.</a:t>
          </a:r>
        </a:p>
      </dsp:txBody>
      <dsp:txXfrm>
        <a:off x="0" y="4178300"/>
        <a:ext cx="6871749" cy="139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72284-F9DA-4561-B37E-D5D7A55571DB}">
      <dsp:nvSpPr>
        <dsp:cNvPr id="0" name=""/>
        <dsp:cNvSpPr/>
      </dsp:nvSpPr>
      <dsp:spPr>
        <a:xfrm>
          <a:off x="0" y="84875"/>
          <a:ext cx="6291714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/>
            <a:t>Used </a:t>
          </a:r>
          <a:r>
            <a:rPr lang="en-US" sz="3100" b="0" i="0" kern="1200" baseline="0" dirty="0" err="1"/>
            <a:t>RandomizedSearchCV</a:t>
          </a:r>
          <a:r>
            <a:rPr lang="en-US" sz="3100" b="0" i="0" kern="1200" baseline="0" dirty="0"/>
            <a:t> with cross-validation</a:t>
          </a:r>
          <a:endParaRPr lang="en-US" sz="3100" kern="1200" dirty="0"/>
        </a:p>
      </dsp:txBody>
      <dsp:txXfrm>
        <a:off x="60199" y="145074"/>
        <a:ext cx="6171316" cy="1112781"/>
      </dsp:txXfrm>
    </dsp:sp>
    <dsp:sp modelId="{D170F065-6600-44D7-9189-1BB10BE6541E}">
      <dsp:nvSpPr>
        <dsp:cNvPr id="0" name=""/>
        <dsp:cNvSpPr/>
      </dsp:nvSpPr>
      <dsp:spPr>
        <a:xfrm>
          <a:off x="0" y="1407335"/>
          <a:ext cx="6291714" cy="1233179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/>
            <a:t>Tuned parameters:</a:t>
          </a:r>
          <a:endParaRPr lang="en-US" sz="3100" kern="1200"/>
        </a:p>
      </dsp:txBody>
      <dsp:txXfrm>
        <a:off x="60199" y="1467534"/>
        <a:ext cx="6171316" cy="1112781"/>
      </dsp:txXfrm>
    </dsp:sp>
    <dsp:sp modelId="{BB0CDA60-4A32-4BAD-ADA1-8CC36AF4DC9D}">
      <dsp:nvSpPr>
        <dsp:cNvPr id="0" name=""/>
        <dsp:cNvSpPr/>
      </dsp:nvSpPr>
      <dsp:spPr>
        <a:xfrm>
          <a:off x="0" y="2640515"/>
          <a:ext cx="6291714" cy="1572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76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baseline="0"/>
            <a:t>n_estimators: 100 → 500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baseline="0"/>
            <a:t>max_depth: 10 → 50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baseline="0"/>
            <a:t>min_samples_split, min_samples_leaf, bootstrap</a:t>
          </a:r>
          <a:endParaRPr lang="en-US" sz="2400" kern="1200"/>
        </a:p>
      </dsp:txBody>
      <dsp:txXfrm>
        <a:off x="0" y="2640515"/>
        <a:ext cx="6291714" cy="1572165"/>
      </dsp:txXfrm>
    </dsp:sp>
    <dsp:sp modelId="{8065423C-C37E-4B0C-BFDF-A10E9D3AA398}">
      <dsp:nvSpPr>
        <dsp:cNvPr id="0" name=""/>
        <dsp:cNvSpPr/>
      </dsp:nvSpPr>
      <dsp:spPr>
        <a:xfrm>
          <a:off x="0" y="4212680"/>
          <a:ext cx="6291714" cy="123317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baseline="0" dirty="0"/>
            <a:t>Evaluation via 5-fold CV to avoid overfitting</a:t>
          </a:r>
          <a:endParaRPr lang="en-US" sz="3100" kern="1200" dirty="0"/>
        </a:p>
      </dsp:txBody>
      <dsp:txXfrm>
        <a:off x="60199" y="4272879"/>
        <a:ext cx="6171316" cy="111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1AA00-6D79-4231-AD4E-18AE1022E64C}">
      <dsp:nvSpPr>
        <dsp:cNvPr id="0" name=""/>
        <dsp:cNvSpPr/>
      </dsp:nvSpPr>
      <dsp:spPr>
        <a:xfrm>
          <a:off x="0" y="33687"/>
          <a:ext cx="6291714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Random Forest offers high interpretability and stable performance.</a:t>
          </a:r>
          <a:endParaRPr lang="en-US" sz="3200" kern="1200"/>
        </a:p>
      </dsp:txBody>
      <dsp:txXfrm>
        <a:off x="85900" y="119587"/>
        <a:ext cx="6119914" cy="1587880"/>
      </dsp:txXfrm>
    </dsp:sp>
    <dsp:sp modelId="{FA3304B5-F4E2-499D-B4BE-2BB088B3896A}">
      <dsp:nvSpPr>
        <dsp:cNvPr id="0" name=""/>
        <dsp:cNvSpPr/>
      </dsp:nvSpPr>
      <dsp:spPr>
        <a:xfrm>
          <a:off x="0" y="1885527"/>
          <a:ext cx="6291714" cy="175968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Preprocessing and tuning significantly enhanced model accuracy.</a:t>
          </a:r>
          <a:endParaRPr lang="en-US" sz="3200" kern="1200"/>
        </a:p>
      </dsp:txBody>
      <dsp:txXfrm>
        <a:off x="85900" y="1971427"/>
        <a:ext cx="6119914" cy="1587880"/>
      </dsp:txXfrm>
    </dsp:sp>
    <dsp:sp modelId="{1251DB4C-2F44-493E-B188-D362C84D8323}">
      <dsp:nvSpPr>
        <dsp:cNvPr id="0" name=""/>
        <dsp:cNvSpPr/>
      </dsp:nvSpPr>
      <dsp:spPr>
        <a:xfrm>
          <a:off x="0" y="3737367"/>
          <a:ext cx="6291714" cy="17596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Future scope: Incorporate demographic and mobility data to further improve predictions.</a:t>
          </a:r>
          <a:endParaRPr lang="en-US" sz="3200" kern="1200"/>
        </a:p>
      </dsp:txBody>
      <dsp:txXfrm>
        <a:off x="85900" y="3823267"/>
        <a:ext cx="6119914" cy="1587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7BF74-3BD7-4A31-B386-7217AAD39A79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A95C5-B541-499D-89ED-19F066B80B4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E09C-67EB-4AFE-A4E6-76B761EEB12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Model Performance</a:t>
          </a:r>
          <a:endParaRPr lang="en-US" sz="2400" kern="1200"/>
        </a:p>
      </dsp:txBody>
      <dsp:txXfrm>
        <a:off x="1834517" y="469890"/>
        <a:ext cx="3148942" cy="1335915"/>
      </dsp:txXfrm>
    </dsp:sp>
    <dsp:sp modelId="{B2497F33-8B9B-43CB-AF85-23A49F64C9C2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34CB8-341F-49E3-8CF2-83F0B1DC86A8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01D36-F000-4931-9413-A7F99A9165F8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Mean Absolute Error (MAE): 4.1203</a:t>
          </a:r>
        </a:p>
      </dsp:txBody>
      <dsp:txXfrm>
        <a:off x="7154322" y="469890"/>
        <a:ext cx="3148942" cy="1335915"/>
      </dsp:txXfrm>
    </dsp:sp>
    <dsp:sp modelId="{285A3BC3-FD12-415D-A83C-B98F76A841F3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DA724-E0D1-4C60-9402-7F178769112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4C79A-CA53-435B-BB7F-A92FC0739414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Mean Squared Error (MSE): 711.8736</a:t>
          </a:r>
        </a:p>
      </dsp:txBody>
      <dsp:txXfrm>
        <a:off x="1834517" y="2545532"/>
        <a:ext cx="3148942" cy="1335915"/>
      </dsp:txXfrm>
    </dsp:sp>
    <dsp:sp modelId="{C2DD409D-1616-4324-995B-2D283B22E04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E50E3-9EA4-4D9E-B71C-560451DEFB39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DE77F-53AA-4FCC-9A6F-B4691476434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R-squared (R² Score): 95.8450%</a:t>
          </a:r>
        </a:p>
      </dsp:txBody>
      <dsp:txXfrm>
        <a:off x="7154322" y="2545532"/>
        <a:ext cx="3148942" cy="1335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A3E74-75AE-48E9-9F97-45A591F01AF7}">
      <dsp:nvSpPr>
        <dsp:cNvPr id="0" name=""/>
        <dsp:cNvSpPr/>
      </dsp:nvSpPr>
      <dsp:spPr>
        <a:xfrm>
          <a:off x="5082293" y="1223491"/>
          <a:ext cx="3528568" cy="559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59"/>
              </a:lnTo>
              <a:lnTo>
                <a:pt x="3528568" y="381459"/>
              </a:lnTo>
              <a:lnTo>
                <a:pt x="3528568" y="55975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FE78C-7EA0-4C69-958D-DAA387E528C1}">
      <dsp:nvSpPr>
        <dsp:cNvPr id="0" name=""/>
        <dsp:cNvSpPr/>
      </dsp:nvSpPr>
      <dsp:spPr>
        <a:xfrm>
          <a:off x="5082293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459"/>
              </a:lnTo>
              <a:lnTo>
                <a:pt x="1176189" y="381459"/>
              </a:lnTo>
              <a:lnTo>
                <a:pt x="1176189" y="55975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076EB-8642-4443-8BA7-AD5D9CFD2172}">
      <dsp:nvSpPr>
        <dsp:cNvPr id="0" name=""/>
        <dsp:cNvSpPr/>
      </dsp:nvSpPr>
      <dsp:spPr>
        <a:xfrm>
          <a:off x="3906104" y="1223491"/>
          <a:ext cx="1176189" cy="559759"/>
        </a:xfrm>
        <a:custGeom>
          <a:avLst/>
          <a:gdLst/>
          <a:ahLst/>
          <a:cxnLst/>
          <a:rect l="0" t="0" r="0" b="0"/>
          <a:pathLst>
            <a:path>
              <a:moveTo>
                <a:pt x="1176189" y="0"/>
              </a:moveTo>
              <a:lnTo>
                <a:pt x="1176189" y="381459"/>
              </a:lnTo>
              <a:lnTo>
                <a:pt x="0" y="381459"/>
              </a:lnTo>
              <a:lnTo>
                <a:pt x="0" y="55975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C28D2-E119-4810-B644-AF7158676718}">
      <dsp:nvSpPr>
        <dsp:cNvPr id="0" name=""/>
        <dsp:cNvSpPr/>
      </dsp:nvSpPr>
      <dsp:spPr>
        <a:xfrm>
          <a:off x="1553725" y="1223491"/>
          <a:ext cx="3528568" cy="559759"/>
        </a:xfrm>
        <a:custGeom>
          <a:avLst/>
          <a:gdLst/>
          <a:ahLst/>
          <a:cxnLst/>
          <a:rect l="0" t="0" r="0" b="0"/>
          <a:pathLst>
            <a:path>
              <a:moveTo>
                <a:pt x="3528568" y="0"/>
              </a:moveTo>
              <a:lnTo>
                <a:pt x="3528568" y="381459"/>
              </a:lnTo>
              <a:lnTo>
                <a:pt x="0" y="381459"/>
              </a:lnTo>
              <a:lnTo>
                <a:pt x="0" y="55975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7423F-1D3C-467F-85F1-10AEE97A5B04}">
      <dsp:nvSpPr>
        <dsp:cNvPr id="0" name=""/>
        <dsp:cNvSpPr/>
      </dsp:nvSpPr>
      <dsp:spPr>
        <a:xfrm>
          <a:off x="1767578" y="1323"/>
          <a:ext cx="1924673" cy="122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FD3A4-F49D-4D39-A26C-1693F8B4A778}">
      <dsp:nvSpPr>
        <dsp:cNvPr id="0" name=""/>
        <dsp:cNvSpPr/>
      </dsp:nvSpPr>
      <dsp:spPr>
        <a:xfrm>
          <a:off x="1981430" y="204483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MethodGridSearchCV (cv=5)</a:t>
          </a:r>
        </a:p>
      </dsp:txBody>
      <dsp:txXfrm>
        <a:off x="2017226" y="240279"/>
        <a:ext cx="1853081" cy="1150575"/>
      </dsp:txXfrm>
    </dsp:sp>
    <dsp:sp modelId="{802AF08A-C2EB-4351-B4EC-D7678E565F14}">
      <dsp:nvSpPr>
        <dsp:cNvPr id="0" name=""/>
        <dsp:cNvSpPr/>
      </dsp:nvSpPr>
      <dsp:spPr>
        <a:xfrm>
          <a:off x="4119956" y="1323"/>
          <a:ext cx="1924673" cy="122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B6F12-37CC-4706-AC37-ADCFD686BCAD}">
      <dsp:nvSpPr>
        <dsp:cNvPr id="0" name=""/>
        <dsp:cNvSpPr/>
      </dsp:nvSpPr>
      <dsp:spPr>
        <a:xfrm>
          <a:off x="4333809" y="204483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Parameters</a:t>
          </a:r>
        </a:p>
      </dsp:txBody>
      <dsp:txXfrm>
        <a:off x="4369605" y="240279"/>
        <a:ext cx="1853081" cy="1150575"/>
      </dsp:txXfrm>
    </dsp:sp>
    <dsp:sp modelId="{D4A4E3C5-6A41-4373-B892-0935EFD0ABBD}">
      <dsp:nvSpPr>
        <dsp:cNvPr id="0" name=""/>
        <dsp:cNvSpPr/>
      </dsp:nvSpPr>
      <dsp:spPr>
        <a:xfrm>
          <a:off x="591388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35B37-6744-4DBC-B346-3E9F7CEF424A}">
      <dsp:nvSpPr>
        <dsp:cNvPr id="0" name=""/>
        <dsp:cNvSpPr/>
      </dsp:nvSpPr>
      <dsp:spPr>
        <a:xfrm>
          <a:off x="805241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max_depth</a:t>
          </a:r>
        </a:p>
      </dsp:txBody>
      <dsp:txXfrm>
        <a:off x="841037" y="2022206"/>
        <a:ext cx="1853081" cy="1150575"/>
      </dsp:txXfrm>
    </dsp:sp>
    <dsp:sp modelId="{6EC42A58-5695-4DD7-B9F5-32B2F5EE48FE}">
      <dsp:nvSpPr>
        <dsp:cNvPr id="0" name=""/>
        <dsp:cNvSpPr/>
      </dsp:nvSpPr>
      <dsp:spPr>
        <a:xfrm>
          <a:off x="2943767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0773-7842-400D-9BF9-02E3F6B053A9}">
      <dsp:nvSpPr>
        <dsp:cNvPr id="0" name=""/>
        <dsp:cNvSpPr/>
      </dsp:nvSpPr>
      <dsp:spPr>
        <a:xfrm>
          <a:off x="3157620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min_samples_split</a:t>
          </a:r>
        </a:p>
      </dsp:txBody>
      <dsp:txXfrm>
        <a:off x="3193416" y="2022206"/>
        <a:ext cx="1853081" cy="1150575"/>
      </dsp:txXfrm>
    </dsp:sp>
    <dsp:sp modelId="{7E2187F0-383D-4A1B-ADF5-5305B5F58F56}">
      <dsp:nvSpPr>
        <dsp:cNvPr id="0" name=""/>
        <dsp:cNvSpPr/>
      </dsp:nvSpPr>
      <dsp:spPr>
        <a:xfrm>
          <a:off x="5296146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76BFF-44AE-4625-8FE6-9D028D6A8EE4}">
      <dsp:nvSpPr>
        <dsp:cNvPr id="0" name=""/>
        <dsp:cNvSpPr/>
      </dsp:nvSpPr>
      <dsp:spPr>
        <a:xfrm>
          <a:off x="5509998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min_samples_leaf</a:t>
          </a:r>
        </a:p>
      </dsp:txBody>
      <dsp:txXfrm>
        <a:off x="5545794" y="2022206"/>
        <a:ext cx="1853081" cy="1150575"/>
      </dsp:txXfrm>
    </dsp:sp>
    <dsp:sp modelId="{D6CC1FCF-E30D-4A08-AFC1-CB0D7C283F94}">
      <dsp:nvSpPr>
        <dsp:cNvPr id="0" name=""/>
        <dsp:cNvSpPr/>
      </dsp:nvSpPr>
      <dsp:spPr>
        <a:xfrm>
          <a:off x="7648525" y="1783250"/>
          <a:ext cx="1924673" cy="12221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0C367-0A5F-4D1D-BD5A-D36CD5640326}">
      <dsp:nvSpPr>
        <dsp:cNvPr id="0" name=""/>
        <dsp:cNvSpPr/>
      </dsp:nvSpPr>
      <dsp:spPr>
        <a:xfrm>
          <a:off x="7862377" y="1986410"/>
          <a:ext cx="1924673" cy="1222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max_features</a:t>
          </a:r>
        </a:p>
      </dsp:txBody>
      <dsp:txXfrm>
        <a:off x="7898173" y="2022206"/>
        <a:ext cx="1853081" cy="1150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42B73-213B-4349-B887-D51F93D2DEF1}">
      <dsp:nvSpPr>
        <dsp:cNvPr id="0" name=""/>
        <dsp:cNvSpPr/>
      </dsp:nvSpPr>
      <dsp:spPr>
        <a:xfrm>
          <a:off x="2637583" y="532319"/>
          <a:ext cx="4121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11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574" y="575825"/>
        <a:ext cx="22135" cy="4427"/>
      </dsp:txXfrm>
    </dsp:sp>
    <dsp:sp modelId="{726D42D9-792B-4313-ACBE-B77FECA47EE3}">
      <dsp:nvSpPr>
        <dsp:cNvPr id="0" name=""/>
        <dsp:cNvSpPr/>
      </dsp:nvSpPr>
      <dsp:spPr>
        <a:xfrm>
          <a:off x="714528" y="583"/>
          <a:ext cx="1924854" cy="11549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9" tIns="99005" rIns="94319" bIns="9900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Optimized Model Performance</a:t>
          </a:r>
          <a:endParaRPr lang="en-US" sz="1300" kern="1200" dirty="0"/>
        </a:p>
      </dsp:txBody>
      <dsp:txXfrm>
        <a:off x="714528" y="583"/>
        <a:ext cx="1924854" cy="1154912"/>
      </dsp:txXfrm>
    </dsp:sp>
    <dsp:sp modelId="{FB6E8FD1-DE0C-4010-83E9-377731C9FBB3}">
      <dsp:nvSpPr>
        <dsp:cNvPr id="0" name=""/>
        <dsp:cNvSpPr/>
      </dsp:nvSpPr>
      <dsp:spPr>
        <a:xfrm>
          <a:off x="1676956" y="1153695"/>
          <a:ext cx="2367571" cy="412116"/>
        </a:xfrm>
        <a:custGeom>
          <a:avLst/>
          <a:gdLst/>
          <a:ahLst/>
          <a:cxnLst/>
          <a:rect l="0" t="0" r="0" b="0"/>
          <a:pathLst>
            <a:path>
              <a:moveTo>
                <a:pt x="2367571" y="0"/>
              </a:moveTo>
              <a:lnTo>
                <a:pt x="2367571" y="223158"/>
              </a:lnTo>
              <a:lnTo>
                <a:pt x="0" y="223158"/>
              </a:lnTo>
              <a:lnTo>
                <a:pt x="0" y="412116"/>
              </a:lnTo>
            </a:path>
          </a:pathLst>
        </a:custGeom>
        <a:noFill/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0526" y="1357540"/>
        <a:ext cx="120430" cy="4427"/>
      </dsp:txXfrm>
    </dsp:sp>
    <dsp:sp modelId="{AFEF9F07-8F0D-4846-A82C-C4E66F6A4F9B}">
      <dsp:nvSpPr>
        <dsp:cNvPr id="0" name=""/>
        <dsp:cNvSpPr/>
      </dsp:nvSpPr>
      <dsp:spPr>
        <a:xfrm>
          <a:off x="3082100" y="583"/>
          <a:ext cx="1924854" cy="1154912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9" tIns="99005" rIns="94319" bIns="9900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Best Parameters: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max_depth: 20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max_features: None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min_samples_leaf: 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min_samples_split: 2</a:t>
          </a:r>
        </a:p>
      </dsp:txBody>
      <dsp:txXfrm>
        <a:off x="3082100" y="583"/>
        <a:ext cx="1924854" cy="1154912"/>
      </dsp:txXfrm>
    </dsp:sp>
    <dsp:sp modelId="{2BB0CAAC-4754-43B9-938C-6E46C229DD90}">
      <dsp:nvSpPr>
        <dsp:cNvPr id="0" name=""/>
        <dsp:cNvSpPr/>
      </dsp:nvSpPr>
      <dsp:spPr>
        <a:xfrm>
          <a:off x="2637583" y="2129948"/>
          <a:ext cx="4121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116" y="45720"/>
              </a:lnTo>
            </a:path>
          </a:pathLst>
        </a:custGeom>
        <a:noFill/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2574" y="2173455"/>
        <a:ext cx="22135" cy="4427"/>
      </dsp:txXfrm>
    </dsp:sp>
    <dsp:sp modelId="{33EC1393-AEE0-4E20-9C9F-51DC0F3CFF5D}">
      <dsp:nvSpPr>
        <dsp:cNvPr id="0" name=""/>
        <dsp:cNvSpPr/>
      </dsp:nvSpPr>
      <dsp:spPr>
        <a:xfrm>
          <a:off x="714528" y="1598212"/>
          <a:ext cx="1924854" cy="1154912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9" tIns="99005" rIns="94319" bIns="9900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Optimized MSE: 674.2795</a:t>
          </a:r>
        </a:p>
      </dsp:txBody>
      <dsp:txXfrm>
        <a:off x="714528" y="1598212"/>
        <a:ext cx="1924854" cy="1154912"/>
      </dsp:txXfrm>
    </dsp:sp>
    <dsp:sp modelId="{0C8A7C21-0C6E-4EDE-B201-CE1196704B8E}">
      <dsp:nvSpPr>
        <dsp:cNvPr id="0" name=""/>
        <dsp:cNvSpPr/>
      </dsp:nvSpPr>
      <dsp:spPr>
        <a:xfrm>
          <a:off x="1676956" y="2751325"/>
          <a:ext cx="2367571" cy="412116"/>
        </a:xfrm>
        <a:custGeom>
          <a:avLst/>
          <a:gdLst/>
          <a:ahLst/>
          <a:cxnLst/>
          <a:rect l="0" t="0" r="0" b="0"/>
          <a:pathLst>
            <a:path>
              <a:moveTo>
                <a:pt x="2367571" y="0"/>
              </a:moveTo>
              <a:lnTo>
                <a:pt x="2367571" y="223158"/>
              </a:lnTo>
              <a:lnTo>
                <a:pt x="0" y="223158"/>
              </a:lnTo>
              <a:lnTo>
                <a:pt x="0" y="412116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0526" y="2955170"/>
        <a:ext cx="120430" cy="4427"/>
      </dsp:txXfrm>
    </dsp:sp>
    <dsp:sp modelId="{14848EE7-DBA3-4CB9-AF24-C34763C3BD38}">
      <dsp:nvSpPr>
        <dsp:cNvPr id="0" name=""/>
        <dsp:cNvSpPr/>
      </dsp:nvSpPr>
      <dsp:spPr>
        <a:xfrm>
          <a:off x="3082100" y="1598212"/>
          <a:ext cx="1924854" cy="1154912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9" tIns="99005" rIns="94319" bIns="9900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Optimized MAE: 4.1368</a:t>
          </a:r>
        </a:p>
      </dsp:txBody>
      <dsp:txXfrm>
        <a:off x="3082100" y="1598212"/>
        <a:ext cx="1924854" cy="1154912"/>
      </dsp:txXfrm>
    </dsp:sp>
    <dsp:sp modelId="{B79F51A2-8B5E-462B-B420-1FEC2AAF7D55}">
      <dsp:nvSpPr>
        <dsp:cNvPr id="0" name=""/>
        <dsp:cNvSpPr/>
      </dsp:nvSpPr>
      <dsp:spPr>
        <a:xfrm>
          <a:off x="714528" y="3195842"/>
          <a:ext cx="1924854" cy="115491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9" tIns="99005" rIns="94319" bIns="9900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R-squared (R² Score): 96.06%</a:t>
          </a:r>
        </a:p>
      </dsp:txBody>
      <dsp:txXfrm>
        <a:off x="714528" y="3195842"/>
        <a:ext cx="1924854" cy="1154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23C26-2426-4F32-BCCF-FED49C729D80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9A790-A133-42B7-9F17-0D6ADB740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4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372D-36AB-6395-1BCA-ADEE03678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C28BB-0C17-B720-BCC2-D74614F72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CEC69-3AE0-C8BD-5F98-AA5DC037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EDA68-959C-102A-B502-DDF0DC34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7B296-8BB2-0A13-8AF5-7F692BC1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4EBF-7DC4-C69A-7C05-A0C762D2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33995-C0A7-5DA6-A81F-D7A54E7D4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F70EC-3839-7ABE-3F0D-DA686695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3EE1-4CE6-F257-8E0C-024EA219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82AF-9B9B-3DBF-05A6-C21628BF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2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DE0C4-A846-A354-BE64-02AD84CDE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2AA3E-3B07-FEC0-8372-A872BC44A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4946-EBA8-C01C-7B2D-DD2ACC8D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79E6-76B0-4238-FD66-C138E724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CF65-8C5C-F6F8-BE0D-5699B9B9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1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C9ED-2FEF-A249-69CE-FA86D07D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6960-A577-D8CE-25F9-D5D20DF6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62FE-ADD2-7C38-94BE-59D8F73A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8D714-2F01-8439-EE85-9B1D471F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437B8-DF9C-10D3-CA9F-21DB36F0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7280-696F-74DA-1E95-742DEE2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FE8D6-74C3-B764-64AA-96FF0583F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D15B-AF37-F4DE-92A8-3492FA84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850EB-0CE4-1F78-9CE8-ADCF931B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7E75-C6CB-06D0-0B9A-80E92B0A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4F75-D7C6-59DB-C54B-D9C000E0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724F-A0BA-5817-46A6-BE1FD20DA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F3A1D-5AB3-DAF3-71F6-3C150CB79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B117-4FEE-15A6-8C2F-D2C58079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93BC-AE06-1341-D4C9-16A8189B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57BA0-7135-5AC1-425A-0D4C8D5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8C73-D669-E2BB-7360-F39D13F4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77D87-CD71-E355-9E76-2C4670DEB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5CCB8-61EE-E6F3-BA49-89F8C0960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914D0-A371-420F-B2E6-9EE69FB3E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86577-B33A-BA70-49A0-923000B11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66BC6-2ACF-EFEA-4C63-367DEEC3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7D5CD-B5AA-25E3-3A22-EFDD2EB3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45A91-6CB6-7CFC-1F9F-02FFE5ED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F468-B348-3C3E-7F9E-9539AC0A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0209C-F470-D260-B5F7-75959C93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BB6E9-4D64-F1F1-BD53-AD3376F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E307E-14F1-0AA2-57EF-37079613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2B478-B1EB-C075-F7F8-CA322893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8821-5673-1CDD-C2FB-DDE56C46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6595-73DD-9D5F-4651-91F565C2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8C4-D036-3272-FFA4-BB882DB4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2E3B-B68F-8FF5-98AB-8BFB61E6E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D938D-5066-1AE0-D9CB-32463CAB6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00BD1-4F01-6295-619B-482A3BCC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4D2A-962B-33E7-2CCB-22791135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C825D-E556-B614-EE17-265DC127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BD2B-5F3A-610E-EE8C-9EA4F032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715B2-3281-8914-91B7-75673BFE1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4FF73-FA73-07F0-5684-DFD5335D5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EEEC5-4B6C-C4A8-8FA2-F82556EF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FCEE2-FC30-D019-185A-8B09A726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E0A77-B668-A597-FC04-ED38A2B7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402F2-D1E0-60DA-A1DD-EAC89FE0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D9744-1682-77FD-3A8B-CC688BE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CDF7-2AB2-45A5-465B-800449C37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0C49D2-958B-4E5B-97AD-8D992BC90739}" type="datetimeFigureOut">
              <a:rPr lang="en-US" smtClean="0"/>
              <a:t>10-Apr-25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8A9F-2940-A365-2212-EE4694D34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2DF2A-7C18-68F0-D697-06D833DEF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349E2-879D-4D73-9312-2255654A2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1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COVID-19_pandemic_in_the_United_States#cite_note-24" TargetMode="External"/><Relationship Id="rId4" Type="http://schemas.openxmlformats.org/officeDocument/2006/relationships/hyperlink" Target="https://en.wikipedia.org/wiki/COVID-19_pandemic_in_the_United_States#cite_note-2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virus&#10;&#10;AI-generated content may be incorrect.">
            <a:extLst>
              <a:ext uri="{FF2B5EF4-FFF2-40B4-BE49-F238E27FC236}">
                <a16:creationId xmlns:a16="http://schemas.microsoft.com/office/drawing/2014/main" id="{553E66A4-E080-7AC9-4132-869EE20A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47" t="5143" r="2531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11E9-39F0-AE15-CDDA-562000DD6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Covid 19 Test Cases and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B2EDE-F802-0BE2-4B1E-9435B32E4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785631"/>
            <a:ext cx="4023359" cy="1534143"/>
          </a:xfrm>
        </p:spPr>
        <p:txBody>
          <a:bodyPr>
            <a:norm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Hasala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Kalubowila</a:t>
            </a:r>
            <a:r>
              <a:rPr lang="en-US" sz="1600" dirty="0">
                <a:solidFill>
                  <a:schemeClr val="bg1"/>
                </a:solidFill>
              </a:rPr>
              <a:t> – 2021s18856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Ridma Jayawardena – 2021s18852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Pasindu Chamara – 2021s18849</a:t>
            </a:r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Dinidu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Dasun</a:t>
            </a:r>
            <a:r>
              <a:rPr lang="en-US" sz="1600" dirty="0">
                <a:solidFill>
                  <a:schemeClr val="bg1"/>
                </a:solidFill>
              </a:rPr>
              <a:t> – 2021s18867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39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AD811-AF79-BD19-9D85-24606A89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Improved Model After Tuning</a:t>
            </a:r>
            <a:br>
              <a:rPr lang="en-US">
                <a:solidFill>
                  <a:srgbClr val="FFFFFF"/>
                </a:solidFill>
                <a:latin typeface="Abadi" panose="020B0604020104020204" pitchFamily="34" charset="0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D512B7-10C7-3604-BCF3-29736F1E3B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Mean Squared Error (MSE) : 495.86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Mean Absolute Error (MAE) : 3.95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dirty="0">
                <a:latin typeface="Aptos"/>
                <a:ea typeface="Aptos"/>
                <a:cs typeface="Aptos"/>
                <a:sym typeface="Aptos"/>
              </a:rPr>
              <a:t>R-squared (R² Score): 96.93%</a:t>
            </a: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Feature Importance (Top 3):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Week Start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Total Tests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Percent Positivity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0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3DDD4-9F16-A082-6E72-3D44E134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Visualization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E34CE886-8FB2-02C0-7ABB-93F580908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/>
          <a:stretch/>
        </p:blipFill>
        <p:spPr>
          <a:xfrm>
            <a:off x="504308" y="2139484"/>
            <a:ext cx="1118338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7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FFED0-5F65-25B5-0199-BB462E97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505EE88-38B0-ED0E-4134-6BCA40DF7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20740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24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edling growing on a tree trunk">
            <a:extLst>
              <a:ext uri="{FF2B5EF4-FFF2-40B4-BE49-F238E27FC236}">
                <a16:creationId xmlns:a16="http://schemas.microsoft.com/office/drawing/2014/main" id="{DF074746-79BE-E901-2F2B-90A2E491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6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3C4AA-B8A3-6317-4757-9EA43FD2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4860936" cy="41870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Decision Tree Model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E</a:t>
            </a:r>
            <a:r>
              <a:rPr lang="en-US" sz="2000" dirty="0">
                <a:solidFill>
                  <a:schemeClr val="bg1"/>
                </a:solidFill>
              </a:rPr>
              <a:t>xploring the Effectiveness of Decision Trees in Predicting COVID-19 Weekly Cases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W.H.Pasindu Chamara(2021s18849)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40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86763-A146-F596-2A54-F32EB92EC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Missing values</a:t>
            </a:r>
          </a:p>
          <a:p>
            <a:pPr lvl="1"/>
            <a:r>
              <a:rPr lang="en-US" sz="1800" dirty="0"/>
              <a:t>Replace 'Unknown' Values with </a:t>
            </a:r>
            <a:r>
              <a:rPr lang="en-US" sz="1800" dirty="0" err="1"/>
              <a:t>NaN</a:t>
            </a:r>
            <a:endParaRPr lang="en-US" sz="1800" dirty="0"/>
          </a:p>
          <a:p>
            <a:pPr lvl="1"/>
            <a:r>
              <a:rPr lang="en-US" sz="1800" dirty="0"/>
              <a:t>Imputing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Removing Unnecessary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Converting Data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Checking for Duplicates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9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D0286-A1AB-53AA-AE8F-719C8268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Decision Tree Model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60DD215-E035-BB33-BF3B-1F16FFBD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5"/>
            <a:ext cx="7371066" cy="2672966"/>
          </a:xfrm>
        </p:spPr>
        <p:txBody>
          <a:bodyPr anchor="ctr">
            <a:normAutofit/>
          </a:bodyPr>
          <a:lstStyle/>
          <a:p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supervised learning algorithm used for both classification and regression tasks.</a:t>
            </a:r>
          </a:p>
          <a:p>
            <a:pPr marL="0" indent="0">
              <a:buNone/>
            </a:pPr>
            <a:endParaRPr lang="en-US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4E720-7515-0824-EBD9-DC93C384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20" y="2455479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3D stairs design">
            <a:extLst>
              <a:ext uri="{FF2B5EF4-FFF2-40B4-BE49-F238E27FC236}">
                <a16:creationId xmlns:a16="http://schemas.microsoft.com/office/drawing/2014/main" id="{64692764-00C5-7B24-DE26-5C1A1B90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81" r="20117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F16F7-3E61-9F52-5EBC-9AF301EF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Choose Decision Tree Regressor?</a:t>
            </a:r>
          </a:p>
          <a:p>
            <a:pPr>
              <a:buNone/>
            </a:pPr>
            <a:endParaRPr lang="en-US" sz="2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Non-Linear Relationships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Interpretability and Transparency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Minimal Data Preprocessing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Flexibility and Versatility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for Handling Large Datasets with Many Feature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with High Variance Data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Hyperparameter Tuning</a:t>
            </a:r>
            <a:endParaRPr lang="en-US" sz="2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1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F5FB8A-57DA-AE3B-FA16-B0DB2806C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50417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309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EDE60-C1D2-7AB2-7DE3-86F1E0F6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F25437-066A-0405-866B-CFC6F40EB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84578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171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1F93B2-87C6-C37A-754A-C84E4B6B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22" r="15208" b="-1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6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B9A3C-9FD9-0A8C-5A11-EC8954A77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767350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310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0F54B-E504-CA0D-BAB4-AF0079A7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5E122-2819-1C52-383F-8EADC1B3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027098"/>
            <a:ext cx="4777381" cy="46340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E466-B13D-4F69-F04B-6CE3A746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1" y="1984443"/>
            <a:ext cx="6201181" cy="4192520"/>
          </a:xfrm>
        </p:spPr>
        <p:txBody>
          <a:bodyPr>
            <a:normAutofit/>
          </a:bodyPr>
          <a:lstStyle/>
          <a:p>
            <a:r>
              <a:rPr lang="en-US" sz="2400" dirty="0"/>
              <a:t>Source: Likely from a public health department </a:t>
            </a:r>
          </a:p>
          <a:p>
            <a:r>
              <a:rPr lang="en-US" sz="2400" dirty="0"/>
              <a:t>Weekly COVID-19 data tracked by ZIP code</a:t>
            </a:r>
          </a:p>
          <a:p>
            <a:pPr>
              <a:buNone/>
            </a:pPr>
            <a:r>
              <a:rPr lang="en-US" sz="2400" dirty="0"/>
              <a:t>Contains information on:</a:t>
            </a:r>
          </a:p>
          <a:p>
            <a:pPr lvl="1"/>
            <a:r>
              <a:rPr lang="en-US" dirty="0"/>
              <a:t>Cases (weekly + total)</a:t>
            </a:r>
          </a:p>
          <a:p>
            <a:pPr lvl="1"/>
            <a:r>
              <a:rPr lang="en-US" dirty="0"/>
              <a:t>Tests (weekly + total)</a:t>
            </a:r>
          </a:p>
          <a:p>
            <a:pPr lvl="1"/>
            <a:r>
              <a:rPr lang="en-US" dirty="0"/>
              <a:t>Deaths (weekly + total)</a:t>
            </a:r>
          </a:p>
          <a:p>
            <a:r>
              <a:rPr lang="en-US" sz="2400" dirty="0"/>
              <a:t>Includes calculated rates per 100,000 population</a:t>
            </a:r>
          </a:p>
        </p:txBody>
      </p:sp>
    </p:spTree>
    <p:extLst>
      <p:ext uri="{BB962C8B-B14F-4D97-AF65-F5344CB8AC3E}">
        <p14:creationId xmlns:p14="http://schemas.microsoft.com/office/powerpoint/2010/main" val="1440432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357CC-EEE2-7906-8A41-BAB39CAC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Visualization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707C280D-66F1-98B2-E762-B986EAF7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0" y="2084546"/>
            <a:ext cx="10024921" cy="41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301D-1102-655D-6140-FC65BEA54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45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 Accuracy Visualization</a:t>
            </a:r>
          </a:p>
          <a:p>
            <a:pPr marL="0" indent="0">
              <a:buNone/>
            </a:pP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430E2-55CD-D5BC-751C-7B2EE50A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82" y="1251025"/>
            <a:ext cx="6550835" cy="4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0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2032-599B-6047-417D-0C6AFE03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588" y="592138"/>
            <a:ext cx="7329487" cy="55848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achieved 96.06% R² score after optimization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effectively captures relationships in COVID-19 data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 accuracy suitable for public health planning</a:t>
            </a:r>
          </a:p>
        </p:txBody>
      </p:sp>
    </p:spTree>
    <p:extLst>
      <p:ext uri="{BB962C8B-B14F-4D97-AF65-F5344CB8AC3E}">
        <p14:creationId xmlns:p14="http://schemas.microsoft.com/office/powerpoint/2010/main" val="625691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B84852D9-A945-EA03-A3C5-BB210173D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6481" r="-1" b="8910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E7D14-0266-81D2-D9B6-09F62F5A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Gradient Boosting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677FB-E454-4B2F-16D9-3E3A69D7E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S16102 – Dinidu Kiriella</a:t>
            </a:r>
          </a:p>
        </p:txBody>
      </p:sp>
      <p:sp>
        <p:nvSpPr>
          <p:cNvPr id="2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DC4B-197B-1CC4-C081-1F938C8B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03" y="1056967"/>
            <a:ext cx="6222836" cy="109728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Why Gradient Boosting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6BD2-64CD-07CE-02A7-792B159F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65680"/>
            <a:ext cx="7142480" cy="40322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/>
              <a:t>Captures Complex Nonlinear Patterns</a:t>
            </a:r>
            <a:r>
              <a:rPr lang="en-US" sz="14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COVID-19 spread patterns across ZIP codes may involve nonlinear relationships between testing, cases, deaths, and population, which gradient boosting captures effectively.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Performs Well with Mixed Data Types</a:t>
            </a:r>
            <a:r>
              <a:rPr lang="en-US" sz="14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This dataset combines categorical (ZIP Code) and numerical data (case rates, death rates), which gradient-boosting models can process efficiently.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Well handles medium-sized datasets</a:t>
            </a:r>
            <a:r>
              <a:rPr lang="en-US" sz="14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With over 13,000 rows, it handles medium-sized datasets like this efficiently without overfitting.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Proven in Epidemiological Data</a:t>
            </a:r>
            <a:r>
              <a:rPr lang="en-US" sz="14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Gradient boosting has been widely used and validated in public health analytics, making it a trusted choice</a:t>
            </a:r>
            <a:r>
              <a:rPr lang="en-US" sz="1100" dirty="0"/>
              <a:t>.</a:t>
            </a:r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33B2FF2F-078D-18FB-2048-1F5ECE7D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40" y="1920240"/>
            <a:ext cx="3474085" cy="40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37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F3FF7-68E6-09B9-0BC3-4DF10FCC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200"/>
              <a:t>Data Preprocessing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C7B0745-8672-12EC-42E7-F2323A05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Initial Inspection:</a:t>
            </a:r>
          </a:p>
          <a:p>
            <a:pPr lvl="1"/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Loaded the dataset and used info() and isnull().sum() to understand the data structure, types and missing values. And also checked for duplicate values</a:t>
            </a:r>
          </a:p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Handling Missing Data:</a:t>
            </a:r>
          </a:p>
          <a:p>
            <a:pPr lvl="1"/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Filled in missing numerical values with column means. For the categorical column used the most frequent value (mode).</a:t>
            </a:r>
          </a:p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Date Conversion:</a:t>
            </a:r>
          </a:p>
          <a:p>
            <a:pPr lvl="1"/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Converted Week-Start and Week-End columns to proper datetime format for easier time-based analysis.</a:t>
            </a:r>
          </a:p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Validation After Cleaning:</a:t>
            </a:r>
          </a:p>
          <a:p>
            <a:pPr lvl="1"/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Rechecked for any remaining missing values to ensure the dataset was clean and ready for modeling.</a:t>
            </a:r>
          </a:p>
        </p:txBody>
      </p:sp>
      <p:sp>
        <p:nvSpPr>
          <p:cNvPr id="3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D8D1C6-647C-670F-471D-275D0486D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6132"/>
              </p:ext>
            </p:extLst>
          </p:nvPr>
        </p:nvGraphicFramePr>
        <p:xfrm>
          <a:off x="1217770" y="1701864"/>
          <a:ext cx="3952580" cy="34467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51183">
                  <a:extLst>
                    <a:ext uri="{9D8B030D-6E8A-4147-A177-3AD203B41FA5}">
                      <a16:colId xmlns:a16="http://schemas.microsoft.com/office/drawing/2014/main" val="1011308361"/>
                    </a:ext>
                  </a:extLst>
                </a:gridCol>
                <a:gridCol w="1501397">
                  <a:extLst>
                    <a:ext uri="{9D8B030D-6E8A-4147-A177-3AD203B41FA5}">
                      <a16:colId xmlns:a16="http://schemas.microsoft.com/office/drawing/2014/main" val="3573091578"/>
                    </a:ext>
                  </a:extLst>
                </a:gridCol>
              </a:tblGrid>
              <a:tr h="66171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cap="none" spc="0">
                          <a:solidFill>
                            <a:schemeClr val="bg1"/>
                          </a:solidFill>
                        </a:rPr>
                        <a:t>Missing Values</a:t>
                      </a:r>
                    </a:p>
                  </a:txBody>
                  <a:tcPr marL="99677" marR="71198" marT="142396" marB="1423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93301"/>
                  </a:ext>
                </a:extLst>
              </a:tr>
              <a:tr h="828909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Numerical columns</a:t>
                      </a:r>
                    </a:p>
                  </a:txBody>
                  <a:tcPr marL="99677" marR="71198" marT="80623" marB="14239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Categorical Column</a:t>
                      </a:r>
                    </a:p>
                  </a:txBody>
                  <a:tcPr marL="99677" marR="71198" marT="80623" marB="14239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278612"/>
                  </a:ext>
                </a:extLst>
              </a:tr>
              <a:tr h="19561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 - Weekly </a:t>
                      </a:r>
                    </a:p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 - Cumulative </a:t>
                      </a:r>
                    </a:p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Rate – Weekly</a:t>
                      </a:r>
                    </a:p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Rate – Cumulative</a:t>
                      </a:r>
                    </a:p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- Weekly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9677" marR="71198" marT="80623" marB="14239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 Code Location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9677" marR="71198" marT="80623" marB="14239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1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93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2D874-4D4E-7EF0-4158-501ADE9F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Model Training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AFD4-27CC-BA32-48BF-D066E178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700"/>
              <a:t>In this model training, the target variable was the “Cases - Weekly”.</a:t>
            </a:r>
          </a:p>
          <a:p>
            <a:r>
              <a:rPr lang="en-US" sz="1700"/>
              <a:t>This modified, preprocessed dataset has 13 columns. therefore, to train a more accurate model, we used the correlation and chose the more impactful column for the model training according to the correlation value.</a:t>
            </a:r>
          </a:p>
          <a:p>
            <a:r>
              <a:rPr lang="en-US" sz="1700"/>
              <a:t>With train_test_split() from scikit-learn dataset divided into training set and a testing set for 0.8 and 0.2.</a:t>
            </a:r>
          </a:p>
          <a:p>
            <a:r>
              <a:rPr lang="en-US" sz="1700"/>
              <a:t>Then the model train with the default value of the GradientBoostingRegressor() such as,</a:t>
            </a:r>
          </a:p>
          <a:p>
            <a:pPr lvl="1"/>
            <a:r>
              <a:rPr lang="en-US" sz="1700"/>
              <a:t>learning_rate=0.1</a:t>
            </a:r>
          </a:p>
          <a:p>
            <a:pPr lvl="1"/>
            <a:r>
              <a:rPr lang="en-US" sz="1700"/>
              <a:t>max_depth=3</a:t>
            </a:r>
          </a:p>
          <a:p>
            <a:pPr lvl="1"/>
            <a:r>
              <a:rPr lang="en-US" sz="1700"/>
              <a:t>min_samples_leaf=1</a:t>
            </a:r>
          </a:p>
          <a:p>
            <a:pPr lvl="1"/>
            <a:r>
              <a:rPr lang="en-US" sz="1700"/>
              <a:t>n_estimators=100</a:t>
            </a:r>
          </a:p>
        </p:txBody>
      </p:sp>
      <p:pic>
        <p:nvPicPr>
          <p:cNvPr id="5" name="Picture 4" descr="A funnel with icons flying out of it&#10;&#10;AI-generated content may be incorrect.">
            <a:extLst>
              <a:ext uri="{FF2B5EF4-FFF2-40B4-BE49-F238E27FC236}">
                <a16:creationId xmlns:a16="http://schemas.microsoft.com/office/drawing/2014/main" id="{42857EA9-7E78-3C44-4701-C742A3943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1" r="28417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9CED-D34F-2E0A-1E97-BB37A311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94760"/>
            <a:ext cx="3975869" cy="2055218"/>
          </a:xfrm>
        </p:spPr>
        <p:txBody>
          <a:bodyPr anchor="t">
            <a:normAutofit/>
          </a:bodyPr>
          <a:lstStyle/>
          <a:p>
            <a:r>
              <a:rPr lang="en-US" dirty="0"/>
              <a:t>Hyperparameter tuning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75F34B-0E76-05A9-05EE-7CCA80F2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832104"/>
            <a:ext cx="3085798" cy="25968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29EC-91BD-ADC5-5A06-4FE8D529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914399"/>
            <a:ext cx="6056039" cy="5164175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Our goal is to enhance the performance of the Gradient Boosting model by systematically searching for the best hyperparameter combinations.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Used </a:t>
            </a:r>
            <a:r>
              <a:rPr lang="en-US" b="1" dirty="0" err="1"/>
              <a:t>RandomizedSearchCV</a:t>
            </a:r>
            <a:r>
              <a:rPr lang="en-US" dirty="0"/>
              <a:t> with cross-validation to efficiently explore a broad range of hyperparameter settings without exhaustively checking all combinations.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Explored variations in model complexity, learning speed, and generalization ability (subsample rate, feature sampling)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Tuned model achieved better balance between bias and variance, improving predictive higher R², lower MAE and MSE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1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E99F-8725-C6FD-57F7-F3B1DEE6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43782"/>
            <a:ext cx="10890929" cy="1097280"/>
          </a:xfrm>
        </p:spPr>
        <p:txBody>
          <a:bodyPr/>
          <a:lstStyle/>
          <a:p>
            <a:r>
              <a:rPr lang="en-US" dirty="0"/>
              <a:t>Result and 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7A7FB9-4D5E-AF7D-6938-7EC966C41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80800"/>
              </p:ext>
            </p:extLst>
          </p:nvPr>
        </p:nvGraphicFramePr>
        <p:xfrm>
          <a:off x="660992" y="2240647"/>
          <a:ext cx="75603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113">
                  <a:extLst>
                    <a:ext uri="{9D8B030D-6E8A-4147-A177-3AD203B41FA5}">
                      <a16:colId xmlns:a16="http://schemas.microsoft.com/office/drawing/2014/main" val="3187899599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81224848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234878379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 Model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Tuning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759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Squared Error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541.12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476.46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086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R^2 Score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96.84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331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291D9B-70BA-410B-C66B-A991B6BCC402}"/>
              </a:ext>
            </a:extLst>
          </p:cNvPr>
          <p:cNvSpPr txBox="1"/>
          <p:nvPr/>
        </p:nvSpPr>
        <p:spPr>
          <a:xfrm>
            <a:off x="640079" y="3932170"/>
            <a:ext cx="75600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initial model performed well, capturing most of the variance in the dataset, but it still left room for improvement.</a:t>
            </a:r>
          </a:p>
          <a:p>
            <a:r>
              <a:rPr lang="en-US" sz="2000" dirty="0"/>
              <a:t>The tuned model showed noticeable improvements in all metrics, especially in reducing prediction errors</a:t>
            </a:r>
          </a:p>
          <a:p>
            <a:endParaRPr lang="en-US" dirty="0"/>
          </a:p>
        </p:txBody>
      </p:sp>
      <p:pic>
        <p:nvPicPr>
          <p:cNvPr id="8" name="Picture 7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F82B4F23-F3E9-785A-88E8-ED0B8C279F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40751" y="1788886"/>
            <a:ext cx="5161283" cy="34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74E9A-2101-43A4-1E5A-25A8F148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025" y="1264401"/>
            <a:ext cx="10515600" cy="344812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22764-B97D-F6A1-0F1D-DA1C939DB055}"/>
              </a:ext>
            </a:extLst>
          </p:cNvPr>
          <p:cNvSpPr txBox="1"/>
          <p:nvPr/>
        </p:nvSpPr>
        <p:spPr>
          <a:xfrm>
            <a:off x="1125415" y="4875068"/>
            <a:ext cx="1031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ClrTx/>
              <a:buSzPts val="18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So, as a conclusion, Hyperparameter tuning significantly boosted model precision, making it more reliable for predicting and analyzing public health patterns at the local level.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454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18DC6-885D-3A90-2ABC-97FCC421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Machine Learning 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E3A9DF-19EB-0E81-85B5-9098CA430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90022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900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24A8D7CF-1522-AC0C-30A0-8ABFEE79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67" b="1666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C7A471-469D-2AE7-D50F-DF6F8AFE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Deep Neural Network Model</a:t>
            </a:r>
          </a:p>
        </p:txBody>
      </p:sp>
    </p:spTree>
    <p:extLst>
      <p:ext uri="{BB962C8B-B14F-4D97-AF65-F5344CB8AC3E}">
        <p14:creationId xmlns:p14="http://schemas.microsoft.com/office/powerpoint/2010/main" val="96290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23" r="-5485" b="-203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59921" y="346791"/>
            <a:ext cx="146304" cy="704088"/>
            <a:chOff x="0" y="0"/>
            <a:chExt cx="292608" cy="14081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608" cy="1408176"/>
            </a:xfrm>
            <a:custGeom>
              <a:avLst/>
              <a:gdLst/>
              <a:ahLst/>
              <a:cxnLst/>
              <a:rect l="l" t="t" r="r" b="b"/>
              <a:pathLst>
                <a:path w="292608" h="1408176">
                  <a:moveTo>
                    <a:pt x="0" y="0"/>
                  </a:moveTo>
                  <a:lnTo>
                    <a:pt x="292608" y="0"/>
                  </a:lnTo>
                  <a:lnTo>
                    <a:pt x="292608" y="1408176"/>
                  </a:lnTo>
                  <a:lnTo>
                    <a:pt x="0" y="1408176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5801" y="210278"/>
            <a:ext cx="10714807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0"/>
              </a:lnSpc>
              <a:spcBef>
                <a:spcPct val="0"/>
              </a:spcBef>
            </a:pPr>
            <a:r>
              <a:rPr lang="en-US" sz="52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Why Use a Deep Neural Network (DNN)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074" y="2263179"/>
            <a:ext cx="11478909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212" lvl="1" indent="-223106" algn="just">
              <a:lnSpc>
                <a:spcPts val="2231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Captures Complex Patterns :-</a:t>
            </a:r>
          </a:p>
          <a:p>
            <a:pPr algn="just">
              <a:lnSpc>
                <a:spcPts val="2303"/>
              </a:lnSpc>
              <a:spcBef>
                <a:spcPct val="0"/>
              </a:spcBef>
            </a:pPr>
            <a:r>
              <a:rPr lang="en-US" sz="2133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           DNNs can model non-linear relationships between features (e.g., test rate, lagged cases) and target (weekly cases)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074" y="3454400"/>
            <a:ext cx="11478909" cy="57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212" lvl="1" indent="-223106" algn="just">
              <a:lnSpc>
                <a:spcPts val="2231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Works Well with Time-Dependent Features</a:t>
            </a:r>
          </a:p>
          <a:p>
            <a:pPr algn="just">
              <a:lnSpc>
                <a:spcPts val="2303"/>
              </a:lnSpc>
              <a:spcBef>
                <a:spcPct val="0"/>
              </a:spcBef>
            </a:pPr>
            <a:r>
              <a:rPr lang="en-US" sz="2133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            When engineered with lags, DNNs handle time-based trends even in non-sequential models.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74" y="4668304"/>
            <a:ext cx="11478909" cy="57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212" lvl="1" indent="-223106" algn="just">
              <a:lnSpc>
                <a:spcPts val="2231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Robustness via Dropout &amp; Layers</a:t>
            </a:r>
          </a:p>
          <a:p>
            <a:pPr algn="just">
              <a:lnSpc>
                <a:spcPts val="2303"/>
              </a:lnSpc>
              <a:spcBef>
                <a:spcPct val="0"/>
              </a:spcBef>
            </a:pPr>
            <a:r>
              <a:rPr lang="en-US" sz="2133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         Multiple hidden layers with dropout reduce overfitting and help generalize well to unseen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074" y="5721096"/>
            <a:ext cx="11478909" cy="114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212" lvl="1" indent="-223106" algn="just">
              <a:lnSpc>
                <a:spcPts val="2231"/>
              </a:lnSpc>
              <a:buFont typeface="Arial"/>
              <a:buChar char="•"/>
            </a:pPr>
            <a:r>
              <a:rPr lang="en-US" sz="20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Scales Well to More Features</a:t>
            </a:r>
          </a:p>
          <a:p>
            <a:pPr algn="just">
              <a:lnSpc>
                <a:spcPts val="2231"/>
              </a:lnSpc>
              <a:spcBef>
                <a:spcPct val="0"/>
              </a:spcBef>
            </a:pPr>
            <a:r>
              <a:rPr lang="en-US" sz="206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          Easily expandable to include new variables like mobility, climate, or policy effects.</a:t>
            </a:r>
          </a:p>
          <a:p>
            <a:pPr algn="just">
              <a:lnSpc>
                <a:spcPts val="2231"/>
              </a:lnSpc>
              <a:spcBef>
                <a:spcPct val="0"/>
              </a:spcBef>
            </a:pPr>
            <a:endParaRPr lang="en-US" sz="2066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  <a:p>
            <a:pPr algn="just">
              <a:lnSpc>
                <a:spcPts val="2303"/>
              </a:lnSpc>
              <a:spcBef>
                <a:spcPct val="0"/>
              </a:spcBef>
            </a:pPr>
            <a:r>
              <a:rPr lang="en-US" sz="2133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uman brain nerve cells"/>
          <p:cNvSpPr/>
          <p:nvPr/>
        </p:nvSpPr>
        <p:spPr>
          <a:xfrm>
            <a:off x="-635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" t="-22159" r="-5628" b="-22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18499" y="1240046"/>
            <a:ext cx="3682788" cy="4091202"/>
          </a:xfrm>
          <a:custGeom>
            <a:avLst/>
            <a:gdLst/>
            <a:ahLst/>
            <a:cxnLst/>
            <a:rect l="l" t="t" r="r" b="b"/>
            <a:pathLst>
              <a:path w="5524182" h="6136803">
                <a:moveTo>
                  <a:pt x="0" y="0"/>
                </a:moveTo>
                <a:lnTo>
                  <a:pt x="5524183" y="0"/>
                </a:lnTo>
                <a:lnTo>
                  <a:pt x="5524183" y="6136804"/>
                </a:lnTo>
                <a:lnTo>
                  <a:pt x="0" y="6136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8037" y="614190"/>
            <a:ext cx="4682967" cy="123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00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Data preprocessing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5613" y="492838"/>
            <a:ext cx="6546331" cy="5585619"/>
            <a:chOff x="0" y="0"/>
            <a:chExt cx="13092661" cy="11171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92660" cy="11171238"/>
            </a:xfrm>
            <a:custGeom>
              <a:avLst/>
              <a:gdLst/>
              <a:ahLst/>
              <a:cxnLst/>
              <a:rect l="l" t="t" r="r" b="b"/>
              <a:pathLst>
                <a:path w="13092660" h="11171238">
                  <a:moveTo>
                    <a:pt x="0" y="0"/>
                  </a:moveTo>
                  <a:lnTo>
                    <a:pt x="13092660" y="0"/>
                  </a:lnTo>
                  <a:lnTo>
                    <a:pt x="13092660" y="11171238"/>
                  </a:lnTo>
                  <a:lnTo>
                    <a:pt x="0" y="11171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092661" cy="111998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456"/>
                </a:lnSpc>
              </a:pPr>
              <a:endParaRPr sz="1200"/>
            </a:p>
            <a:p>
              <a:pPr marL="434362" lvl="1" indent="-217181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Handling Missing values</a:t>
              </a:r>
            </a:p>
            <a:p>
              <a:pPr marL="782994" lvl="2" indent="-260998">
                <a:lnSpc>
                  <a:spcPts val="1944"/>
                </a:lnSpc>
                <a:buFont typeface="Arial"/>
                <a:buChar char="⚬"/>
              </a:pPr>
              <a:r>
                <a:rPr lang="en-US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Aggregations skip NaN values</a:t>
              </a:r>
            </a:p>
            <a:p>
              <a:pPr marL="782994" lvl="2" indent="-260998">
                <a:lnSpc>
                  <a:spcPts val="1944"/>
                </a:lnSpc>
                <a:buFont typeface="Arial"/>
                <a:buChar char="⚬"/>
              </a:pPr>
              <a:r>
                <a:rPr lang="en-US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Custom rules for positivity rate when no tests conducted</a:t>
              </a:r>
            </a:p>
            <a:p>
              <a:pPr marL="434362" lvl="1" indent="-217181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Removing Unnecessary Columns</a:t>
              </a:r>
            </a:p>
            <a:p>
              <a:pPr marL="434057" lvl="1" indent="-217028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combine all zip code regions into 7 main regions</a:t>
              </a:r>
            </a:p>
            <a:p>
              <a:pPr marL="434362" lvl="1" indent="-217181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Converting Data Types</a:t>
              </a:r>
            </a:p>
            <a:p>
              <a:pPr marL="434362" lvl="1" indent="-217181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Feature Engineering</a:t>
              </a:r>
            </a:p>
            <a:p>
              <a:pPr marL="434057" lvl="1" indent="-217028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Checking for Duplicates</a:t>
              </a:r>
            </a:p>
            <a:p>
              <a:pPr marL="434057" lvl="1" indent="-217028">
                <a:lnSpc>
                  <a:spcPts val="2592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ptos"/>
                  <a:ea typeface="Aptos"/>
                  <a:cs typeface="Aptos"/>
                  <a:sym typeface="Aptos"/>
                </a:rPr>
                <a:t>make a correlation matrix to find the best features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uman brain nerve cells"/>
          <p:cNvSpPr/>
          <p:nvPr/>
        </p:nvSpPr>
        <p:spPr>
          <a:xfrm>
            <a:off x="-635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" t="-22159" r="-5628" b="-22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614190"/>
            <a:ext cx="7074718" cy="6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00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Model creation and training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5573" y="904894"/>
            <a:ext cx="6546331" cy="5615297"/>
            <a:chOff x="0" y="0"/>
            <a:chExt cx="13092661" cy="11230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92660" cy="11230593"/>
            </a:xfrm>
            <a:custGeom>
              <a:avLst/>
              <a:gdLst/>
              <a:ahLst/>
              <a:cxnLst/>
              <a:rect l="l" t="t" r="r" b="b"/>
              <a:pathLst>
                <a:path w="13092660" h="11230593">
                  <a:moveTo>
                    <a:pt x="0" y="0"/>
                  </a:moveTo>
                  <a:lnTo>
                    <a:pt x="13092660" y="0"/>
                  </a:lnTo>
                  <a:lnTo>
                    <a:pt x="13092660" y="11230593"/>
                  </a:lnTo>
                  <a:lnTo>
                    <a:pt x="0" y="11230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092661" cy="1126869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240"/>
                </a:lnSpc>
              </a:pPr>
              <a:endParaRPr sz="1200"/>
            </a:p>
            <a:p>
              <a:pPr marL="397887" lvl="1" indent="-198943">
                <a:lnSpc>
                  <a:spcPts val="2376"/>
                </a:lnSpc>
                <a:buFont typeface="Arial"/>
                <a:buChar char="•"/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DNN Architecture:</a:t>
              </a:r>
            </a:p>
            <a:p>
              <a:pPr marL="397887" lvl="1" indent="-198943">
                <a:lnSpc>
                  <a:spcPts val="2376"/>
                </a:lnSpc>
                <a:buFont typeface="Arial"/>
                <a:buChar char="•"/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Input Layer: Receives standardized feature vectors</a:t>
              </a:r>
            </a:p>
            <a:p>
              <a:pPr marL="397887" lvl="1" indent="-198943">
                <a:lnSpc>
                  <a:spcPts val="2376"/>
                </a:lnSpc>
                <a:buFont typeface="Arial"/>
                <a:buChar char="•"/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Hidden Layers: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   Dense(128, ReLU) + Dropout(0.3)</a:t>
              </a:r>
            </a:p>
            <a:p>
              <a:pPr>
                <a:lnSpc>
                  <a:spcPts val="2232"/>
                </a:lnSpc>
              </a:pPr>
              <a:r>
                <a:rPr lang="en-US" sz="2067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    Dense(256, ReLU) + Dropout(0.3)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   Dense(128, ReLU)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   Output Layer: 1 neuron → Predicts weekly cases</a:t>
              </a:r>
            </a:p>
            <a:p>
              <a:pPr>
                <a:lnSpc>
                  <a:spcPts val="2376"/>
                </a:lnSpc>
              </a:pPr>
              <a:endParaRPr lang="en-US" sz="22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marL="397887" lvl="1" indent="-198943">
                <a:lnSpc>
                  <a:spcPts val="2376"/>
                </a:lnSpc>
                <a:buFont typeface="Arial"/>
                <a:buChar char="•"/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Training Configuration: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Loss Function: Huber Loss (delta = 1.5)</a:t>
              </a:r>
            </a:p>
            <a:p>
              <a:pPr>
                <a:lnSpc>
                  <a:spcPts val="2376"/>
                </a:lnSpc>
              </a:pPr>
              <a:r>
                <a:rPr lang="en-US" sz="22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      </a:t>
              </a: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→ Balances sensitivity &amp; robustness to outliers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Optimizer: Adam (learning rate = 0.001)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Early Stopping: Prevents overfitting (patience = 15         epochs)</a:t>
              </a:r>
            </a:p>
            <a:p>
              <a:pPr>
                <a:lnSpc>
                  <a:spcPts val="2376"/>
                </a:lnSpc>
              </a:pPr>
              <a:r>
                <a:rPr lang="en-US" sz="22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Validation Split: 20% time-based test data (no shuffling)</a:t>
              </a:r>
            </a:p>
            <a:p>
              <a:pPr>
                <a:lnSpc>
                  <a:spcPts val="2376"/>
                </a:lnSpc>
              </a:pPr>
              <a:endParaRPr lang="en-US" sz="22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460772" y="1507304"/>
            <a:ext cx="4413641" cy="4113513"/>
          </a:xfrm>
          <a:custGeom>
            <a:avLst/>
            <a:gdLst/>
            <a:ahLst/>
            <a:cxnLst/>
            <a:rect l="l" t="t" r="r" b="b"/>
            <a:pathLst>
              <a:path w="6620462" h="6170270">
                <a:moveTo>
                  <a:pt x="0" y="0"/>
                </a:moveTo>
                <a:lnTo>
                  <a:pt x="6620462" y="0"/>
                </a:lnTo>
                <a:lnTo>
                  <a:pt x="6620462" y="6170271"/>
                </a:lnTo>
                <a:lnTo>
                  <a:pt x="0" y="617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uman brain nerve cells"/>
          <p:cNvSpPr/>
          <p:nvPr/>
        </p:nvSpPr>
        <p:spPr>
          <a:xfrm>
            <a:off x="-635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" t="-22159" r="-5628" b="-22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0700" y="1255960"/>
            <a:ext cx="8148187" cy="4078092"/>
          </a:xfrm>
          <a:custGeom>
            <a:avLst/>
            <a:gdLst/>
            <a:ahLst/>
            <a:cxnLst/>
            <a:rect l="l" t="t" r="r" b="b"/>
            <a:pathLst>
              <a:path w="12222281" h="6117138">
                <a:moveTo>
                  <a:pt x="0" y="0"/>
                </a:moveTo>
                <a:lnTo>
                  <a:pt x="12222282" y="0"/>
                </a:lnTo>
                <a:lnTo>
                  <a:pt x="12222282" y="6117137"/>
                </a:lnTo>
                <a:lnTo>
                  <a:pt x="0" y="6117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840374" y="502197"/>
            <a:ext cx="7074718" cy="6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00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Prediction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820" y="5703802"/>
            <a:ext cx="11509661" cy="69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2527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By mid-October, a third surge of cases began; there were over 200,000 new daily cases during parts of December 2020 and January 2021.</a:t>
            </a:r>
            <a:r>
              <a:rPr lang="en-US" sz="2527" u="sng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  <a:hlinkClick r:id="rId4" tooltip="https://en.wikipedia.org/wiki/COVID-19_pandemic_in_the_United_States#cite_note-23"/>
              </a:rPr>
              <a:t>[22]</a:t>
            </a:r>
            <a:r>
              <a:rPr lang="en-US" sz="2527" u="sng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  <a:hlinkClick r:id="rId5" tooltip="https://en.wikipedia.org/wiki/COVID-19_pandemic_in_the_United_States#cite_note-24"/>
              </a:rPr>
              <a:t>[23</a:t>
            </a:r>
            <a:r>
              <a:rPr lang="en-US" sz="2527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 - wikipedia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8888" y="2316822"/>
            <a:ext cx="3486309" cy="128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sz="2356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from the graph we can see that the highest surge of cases happend in the end of 2021 and in early 2022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uman brain nerve cells"/>
          <p:cNvSpPr/>
          <p:nvPr/>
        </p:nvSpPr>
        <p:spPr>
          <a:xfrm>
            <a:off x="0" y="210094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" t="-22159" r="-5628" b="-22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840374" y="502197"/>
            <a:ext cx="7074718" cy="6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00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8251" y="1367823"/>
            <a:ext cx="9870039" cy="56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7"/>
              </a:lnSpc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    Evaluation Metrics:</a:t>
            </a:r>
          </a:p>
          <a:p>
            <a:pPr marL="555321" lvl="1" indent="-277661">
              <a:lnSpc>
                <a:spcPts val="2777"/>
              </a:lnSpc>
              <a:buFont typeface="Arial"/>
              <a:buChar char="•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Huber Loss:</a:t>
            </a:r>
          </a:p>
          <a:p>
            <a:pPr marL="1110642" lvl="2" indent="-370214">
              <a:lnSpc>
                <a:spcPts val="2777"/>
              </a:lnSpc>
              <a:buFont typeface="Arial"/>
              <a:buChar char="⚬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Balanced metric combining MAE and MSE behavior</a:t>
            </a:r>
          </a:p>
          <a:p>
            <a:pPr marL="1110642" lvl="2" indent="-370214">
              <a:lnSpc>
                <a:spcPts val="2777"/>
              </a:lnSpc>
              <a:buFont typeface="Arial"/>
              <a:buChar char="⚬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Final Test Loss: 0.0017</a:t>
            </a:r>
          </a:p>
          <a:p>
            <a:pPr>
              <a:lnSpc>
                <a:spcPts val="2777"/>
              </a:lnSpc>
            </a:pPr>
            <a:endParaRPr lang="en-US" sz="2571">
              <a:solidFill>
                <a:srgbClr val="F2F2F2"/>
              </a:solidFill>
              <a:latin typeface="Aptos"/>
              <a:ea typeface="Aptos"/>
              <a:cs typeface="Aptos"/>
              <a:sym typeface="Aptos"/>
            </a:endParaRPr>
          </a:p>
          <a:p>
            <a:pPr marL="555321" lvl="1" indent="-277661">
              <a:lnSpc>
                <a:spcPts val="2777"/>
              </a:lnSpc>
              <a:spcBef>
                <a:spcPct val="0"/>
              </a:spcBef>
              <a:buFont typeface="Arial"/>
              <a:buChar char="•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MAE (Mean Absolute Error):</a:t>
            </a:r>
          </a:p>
          <a:p>
            <a:pPr marL="1110642" lvl="2" indent="-370214">
              <a:lnSpc>
                <a:spcPts val="2777"/>
              </a:lnSpc>
              <a:spcBef>
                <a:spcPct val="0"/>
              </a:spcBef>
              <a:buFont typeface="Arial"/>
              <a:buChar char="⚬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Scaled MAE: 0.0414</a:t>
            </a:r>
          </a:p>
          <a:p>
            <a:pPr marL="1110642" lvl="2" indent="-370214">
              <a:lnSpc>
                <a:spcPts val="2777"/>
              </a:lnSpc>
              <a:spcBef>
                <a:spcPct val="0"/>
              </a:spcBef>
              <a:buFont typeface="Arial"/>
              <a:buChar char="⚬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Real-world Error: ~567.5 cases</a:t>
            </a:r>
          </a:p>
          <a:p>
            <a:pPr>
              <a:lnSpc>
                <a:spcPts val="2777"/>
              </a:lnSpc>
              <a:spcBef>
                <a:spcPct val="0"/>
              </a:spcBef>
            </a:pPr>
            <a:endParaRPr lang="en-US" sz="2571">
              <a:solidFill>
                <a:srgbClr val="F2F2F2"/>
              </a:solidFill>
              <a:latin typeface="Aptos"/>
              <a:ea typeface="Aptos"/>
              <a:cs typeface="Aptos"/>
              <a:sym typeface="Aptos"/>
            </a:endParaRPr>
          </a:p>
          <a:p>
            <a:pPr marL="555321" lvl="1" indent="-277661">
              <a:lnSpc>
                <a:spcPts val="2777"/>
              </a:lnSpc>
              <a:spcBef>
                <a:spcPct val="0"/>
              </a:spcBef>
              <a:buFont typeface="Arial"/>
              <a:buChar char="•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R² Score - 0.9960</a:t>
            </a:r>
          </a:p>
          <a:p>
            <a:pPr>
              <a:lnSpc>
                <a:spcPts val="2777"/>
              </a:lnSpc>
              <a:spcBef>
                <a:spcPct val="0"/>
              </a:spcBef>
            </a:pPr>
            <a:endParaRPr lang="en-US" sz="2571">
              <a:solidFill>
                <a:srgbClr val="F2F2F2"/>
              </a:solidFill>
              <a:latin typeface="Aptos"/>
              <a:ea typeface="Aptos"/>
              <a:cs typeface="Aptos"/>
              <a:sym typeface="Aptos"/>
            </a:endParaRPr>
          </a:p>
          <a:p>
            <a:pPr>
              <a:lnSpc>
                <a:spcPts val="2777"/>
              </a:lnSpc>
              <a:spcBef>
                <a:spcPct val="0"/>
              </a:spcBef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     Visualization – Actual vs Predicted Cases:</a:t>
            </a:r>
          </a:p>
          <a:p>
            <a:pPr marL="555321" lvl="1" indent="-277661">
              <a:lnSpc>
                <a:spcPts val="2777"/>
              </a:lnSpc>
              <a:spcBef>
                <a:spcPct val="0"/>
              </a:spcBef>
              <a:buFont typeface="Arial"/>
              <a:buChar char="•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Clear alignment between predicted and actual weekly case counts</a:t>
            </a:r>
          </a:p>
          <a:p>
            <a:pPr marL="555321" lvl="1" indent="-277661">
              <a:lnSpc>
                <a:spcPts val="2777"/>
              </a:lnSpc>
              <a:spcBef>
                <a:spcPct val="0"/>
              </a:spcBef>
              <a:buFont typeface="Arial"/>
              <a:buChar char="•"/>
            </a:pPr>
            <a:r>
              <a:rPr lang="en-US" sz="2571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Model successfully captures regional trends over time</a:t>
            </a:r>
          </a:p>
          <a:p>
            <a:pPr>
              <a:lnSpc>
                <a:spcPts val="2777"/>
              </a:lnSpc>
              <a:spcBef>
                <a:spcPct val="0"/>
              </a:spcBef>
            </a:pPr>
            <a:endParaRPr lang="en-US" sz="2571">
              <a:solidFill>
                <a:srgbClr val="F2F2F2"/>
              </a:solidFill>
              <a:latin typeface="Aptos"/>
              <a:ea typeface="Aptos"/>
              <a:cs typeface="Aptos"/>
              <a:sym typeface="Aptos"/>
            </a:endParaRPr>
          </a:p>
          <a:p>
            <a:pPr>
              <a:lnSpc>
                <a:spcPts val="2273"/>
              </a:lnSpc>
              <a:spcBef>
                <a:spcPct val="0"/>
              </a:spcBef>
            </a:pPr>
            <a:endParaRPr lang="en-US" sz="2571">
              <a:solidFill>
                <a:srgbClr val="F2F2F2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uman brain nerve cells"/>
          <p:cNvSpPr/>
          <p:nvPr/>
        </p:nvSpPr>
        <p:spPr>
          <a:xfrm>
            <a:off x="-12700" y="210094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8288000" h="10286985">
                <a:moveTo>
                  <a:pt x="0" y="0"/>
                </a:moveTo>
                <a:lnTo>
                  <a:pt x="18288000" y="0"/>
                </a:lnTo>
                <a:lnTo>
                  <a:pt x="1828800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" t="-22159" r="-5628" b="-22159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71402" y="1340389"/>
          <a:ext cx="10534799" cy="5452893"/>
        </p:xfrm>
        <a:graphic>
          <a:graphicData uri="http://schemas.openxmlformats.org/drawingml/2006/table">
            <a:tbl>
              <a:tblPr/>
              <a:tblGrid>
                <a:gridCol w="243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6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10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Model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R² Score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MAE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Remarks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451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DNN (Deep Neural Net)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0.9960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0.0414 (Scaled)</a:t>
                      </a:r>
                      <a:endParaRPr lang="en-US" sz="700"/>
                    </a:p>
                    <a:p>
                      <a:pPr algn="ctr">
                        <a:lnSpc>
                          <a:spcPts val="3779"/>
                        </a:lnSpc>
                      </a:pP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Best performance, captures complex patterns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28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Decision tree regressor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0.9606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4.14 (scaled)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Good, improved with tuning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280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Random Forest Regression	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0.9600	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6.28 (scaled)	\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Robust, slightly lower than DNN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280"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Gradient Boosting Regression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0.9722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(MSE = 476.46)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Strong, but still under DNN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-840374" y="502197"/>
            <a:ext cx="7074718" cy="6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00">
                <a:solidFill>
                  <a:srgbClr val="F2F2F2"/>
                </a:solidFill>
                <a:latin typeface="Aptos"/>
                <a:ea typeface="Aptos"/>
                <a:cs typeface="Aptos"/>
                <a:sym typeface="Aptos"/>
              </a:rPr>
              <a:t>Final conclusion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6AE3-36C6-71EE-DDDD-823A2CD7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43581"/>
            <a:ext cx="10518776" cy="230832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8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eflies in the forest at dusk">
            <a:extLst>
              <a:ext uri="{FF2B5EF4-FFF2-40B4-BE49-F238E27FC236}">
                <a16:creationId xmlns:a16="http://schemas.microsoft.com/office/drawing/2014/main" id="{81C33A08-8214-398A-A828-46A91F43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5" r="24697" b="2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278AA-E97D-EC8C-2DAB-228DB4AC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Random Forest Destribution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4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A5AC6-6B06-AAF9-2105-646CE1D5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Let’s discuss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40A153-D85C-967E-F7E6-376419413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88448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93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3A7D8-E66E-2DDF-5430-C221FAE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Random Forest?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1A53A29-FC79-67C8-C441-ABEAF8AA3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804512"/>
              </p:ext>
            </p:extLst>
          </p:nvPr>
        </p:nvGraphicFramePr>
        <p:xfrm>
          <a:off x="4627605" y="643466"/>
          <a:ext cx="6871749" cy="55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2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4751-FE32-202F-7B96-2CDCF1E2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latin typeface="Abadi" panose="020B0604020104020204" pitchFamily="34" charset="0"/>
                <a:ea typeface="Platypi Medium" pitchFamily="34" charset="-122"/>
                <a:cs typeface="Platypi Medium" pitchFamily="34" charset="-120"/>
              </a:rPr>
              <a:t>Data Preprocessing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D019F8-9514-E22A-FAFC-9D7811D22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Addressing missing data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/>
              <a:t>Encoding categorical variables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Data splitting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/>
              <a:t>Data transformation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Performing aggregations while excluding null values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Eliminating redundant or irrelevant columns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Conducting feature engineering to enhance model performance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Identifying and removing duplicate records</a:t>
            </a:r>
          </a:p>
        </p:txBody>
      </p:sp>
    </p:spTree>
    <p:extLst>
      <p:ext uri="{BB962C8B-B14F-4D97-AF65-F5344CB8AC3E}">
        <p14:creationId xmlns:p14="http://schemas.microsoft.com/office/powerpoint/2010/main" val="198293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95771-9DE9-10EE-2F75-B73BBB43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Baseline Model Performance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C82A9D-837C-769E-5563-9EC9FD051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Mean Squared Error (MSE) : 543.35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Mean Absolute Error (MAE) : 2.95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dirty="0">
                <a:latin typeface="Aptos"/>
                <a:ea typeface="Aptos"/>
                <a:cs typeface="Aptos"/>
                <a:sym typeface="Aptos"/>
              </a:rPr>
              <a:t>R-squared (R² Score): 94.87%</a:t>
            </a: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Interpretation: Good fit on training, underfitting, or data noise affecting test predictions.</a:t>
            </a:r>
          </a:p>
        </p:txBody>
      </p:sp>
    </p:spTree>
    <p:extLst>
      <p:ext uri="{BB962C8B-B14F-4D97-AF65-F5344CB8AC3E}">
        <p14:creationId xmlns:p14="http://schemas.microsoft.com/office/powerpoint/2010/main" val="343885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62244-A137-F8F7-924F-57488A18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Systematic Hyperparameter Tuning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E6A6ACA-F02D-70C2-8B49-F2060EF44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88383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37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1580</Words>
  <Application>Microsoft Office PowerPoint</Application>
  <PresentationFormat>Widescreen</PresentationFormat>
  <Paragraphs>244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Abadi</vt:lpstr>
      <vt:lpstr>Aptos</vt:lpstr>
      <vt:lpstr>Aptos Bold</vt:lpstr>
      <vt:lpstr>Aptos Display</vt:lpstr>
      <vt:lpstr>Arial</vt:lpstr>
      <vt:lpstr>Arimo</vt:lpstr>
      <vt:lpstr>Calibri</vt:lpstr>
      <vt:lpstr>Calibri (MS)</vt:lpstr>
      <vt:lpstr>Calibri (MS) Bold</vt:lpstr>
      <vt:lpstr>Office Theme</vt:lpstr>
      <vt:lpstr>Covid 19 Test Cases and Deaths</vt:lpstr>
      <vt:lpstr>About Dataset</vt:lpstr>
      <vt:lpstr>Machine Learning Models Used</vt:lpstr>
      <vt:lpstr>Random Forest Destribution</vt:lpstr>
      <vt:lpstr>Let’s discuss</vt:lpstr>
      <vt:lpstr>Why Random Forest?</vt:lpstr>
      <vt:lpstr>Data Preprocessing</vt:lpstr>
      <vt:lpstr>Baseline Model Performance</vt:lpstr>
      <vt:lpstr>Systematic Hyperparameter Tuning</vt:lpstr>
      <vt:lpstr>Improved Model After Tuning </vt:lpstr>
      <vt:lpstr>Time Series Visualization</vt:lpstr>
      <vt:lpstr>Conclusion</vt:lpstr>
      <vt:lpstr>Decision Tree Model Exploring the Effectiveness of Decision Trees in Predicting COVID-19 Weekly Cases  W.H.Pasindu Chamara(2021s18849)</vt:lpstr>
      <vt:lpstr>PowerPoint Presentation</vt:lpstr>
      <vt:lpstr>Introduction to Decision Tree Model</vt:lpstr>
      <vt:lpstr>PowerPoint Presentation</vt:lpstr>
      <vt:lpstr>PowerPoint Presentation</vt:lpstr>
      <vt:lpstr>Hyperparameter Tuning</vt:lpstr>
      <vt:lpstr>PowerPoint Presentation</vt:lpstr>
      <vt:lpstr>Time Series Visualization</vt:lpstr>
      <vt:lpstr>PowerPoint Presentation</vt:lpstr>
      <vt:lpstr>PowerPoint Presentation</vt:lpstr>
      <vt:lpstr>Gradient Boosting Model</vt:lpstr>
      <vt:lpstr>Why Gradient Boosting model</vt:lpstr>
      <vt:lpstr>Data Preprocessing</vt:lpstr>
      <vt:lpstr>Model Training</vt:lpstr>
      <vt:lpstr>Hyperparameter tuning </vt:lpstr>
      <vt:lpstr>Result and Conclusion</vt:lpstr>
      <vt:lpstr>PowerPoint Presentation</vt:lpstr>
      <vt:lpstr>Deep Neural Network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Pasindu Chamara</dc:creator>
  <cp:lastModifiedBy>WIJEKOON H.W.A.S.S.</cp:lastModifiedBy>
  <cp:revision>48</cp:revision>
  <dcterms:created xsi:type="dcterms:W3CDTF">2025-04-07T08:37:28Z</dcterms:created>
  <dcterms:modified xsi:type="dcterms:W3CDTF">2025-04-10T18:58:23Z</dcterms:modified>
</cp:coreProperties>
</file>